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99" r:id="rId2"/>
    <p:sldId id="300" r:id="rId3"/>
    <p:sldId id="331" r:id="rId4"/>
    <p:sldId id="333" r:id="rId5"/>
    <p:sldId id="335" r:id="rId6"/>
    <p:sldId id="337" r:id="rId7"/>
    <p:sldId id="338" r:id="rId8"/>
    <p:sldId id="334" r:id="rId9"/>
    <p:sldId id="336" r:id="rId10"/>
    <p:sldId id="354" r:id="rId11"/>
    <p:sldId id="361" r:id="rId12"/>
    <p:sldId id="362" r:id="rId13"/>
    <p:sldId id="365" r:id="rId14"/>
    <p:sldId id="367" r:id="rId15"/>
    <p:sldId id="357" r:id="rId16"/>
    <p:sldId id="366" r:id="rId17"/>
    <p:sldId id="363" r:id="rId18"/>
    <p:sldId id="375" r:id="rId19"/>
    <p:sldId id="370" r:id="rId20"/>
    <p:sldId id="376" r:id="rId21"/>
    <p:sldId id="377" r:id="rId22"/>
    <p:sldId id="378" r:id="rId23"/>
    <p:sldId id="379" r:id="rId24"/>
    <p:sldId id="380" r:id="rId25"/>
    <p:sldId id="374" r:id="rId26"/>
    <p:sldId id="371" r:id="rId27"/>
    <p:sldId id="372" r:id="rId28"/>
    <p:sldId id="373" r:id="rId29"/>
    <p:sldId id="344" r:id="rId30"/>
    <p:sldId id="339" r:id="rId31"/>
    <p:sldId id="340" r:id="rId32"/>
    <p:sldId id="341" r:id="rId33"/>
    <p:sldId id="342" r:id="rId34"/>
    <p:sldId id="343" r:id="rId35"/>
    <p:sldId id="345" r:id="rId36"/>
    <p:sldId id="346" r:id="rId37"/>
    <p:sldId id="349" r:id="rId38"/>
    <p:sldId id="350" r:id="rId39"/>
    <p:sldId id="330" r:id="rId40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5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3E6"/>
    <a:srgbClr val="FFB089"/>
    <a:srgbClr val="F8B2DA"/>
    <a:srgbClr val="544F4D"/>
    <a:srgbClr val="5F5E58"/>
    <a:srgbClr val="FF9966"/>
    <a:srgbClr val="F595CC"/>
    <a:srgbClr val="F1D299"/>
    <a:srgbClr val="9FD6D5"/>
    <a:srgbClr val="FDF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D1460-6DD5-4B6D-A8A2-6CEAFB5D3D6C}" v="4350" dt="2020-02-28T15:33:54.900"/>
    <p1510:client id="{E83461A8-2F7E-465B-B93A-70F32D1C7232}" v="3347" dt="2020-02-28T15:29:13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4" autoAdjust="0"/>
    <p:restoredTop sz="94660"/>
  </p:normalViewPr>
  <p:slideViewPr>
    <p:cSldViewPr snapToGrid="0">
      <p:cViewPr>
        <p:scale>
          <a:sx n="125" d="100"/>
          <a:sy n="125" d="100"/>
        </p:scale>
        <p:origin x="546" y="654"/>
      </p:cViewPr>
      <p:guideLst>
        <p:guide orient="horz" pos="2183"/>
        <p:guide pos="3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철 나" userId="a589e3a2df94613a" providerId="LiveId" clId="{E83461A8-2F7E-465B-B93A-70F32D1C7232}"/>
    <pc:docChg chg="undo redo custSel addSld delSld modSld sldOrd">
      <pc:chgData name="승철 나" userId="a589e3a2df94613a" providerId="LiveId" clId="{E83461A8-2F7E-465B-B93A-70F32D1C7232}" dt="2020-02-28T15:29:13.073" v="3338" actId="47"/>
      <pc:docMkLst>
        <pc:docMk/>
      </pc:docMkLst>
      <pc:sldChg chg="modSp">
        <pc:chgData name="승철 나" userId="a589e3a2df94613a" providerId="LiveId" clId="{E83461A8-2F7E-465B-B93A-70F32D1C7232}" dt="2020-02-28T12:19:36.183" v="1420" actId="20577"/>
        <pc:sldMkLst>
          <pc:docMk/>
          <pc:sldMk cId="3659167208" sldId="339"/>
        </pc:sldMkLst>
        <pc:spChg chg="mod">
          <ac:chgData name="승철 나" userId="a589e3a2df94613a" providerId="LiveId" clId="{E83461A8-2F7E-465B-B93A-70F32D1C7232}" dt="2020-02-28T12:19:36.183" v="1420" actId="20577"/>
          <ac:spMkLst>
            <pc:docMk/>
            <pc:sldMk cId="3659167208" sldId="339"/>
            <ac:spMk id="21" creationId="{47EF3729-EB81-4C90-9DEC-16004DFB5CF8}"/>
          </ac:spMkLst>
        </pc:spChg>
      </pc:sldChg>
      <pc:sldChg chg="modSp">
        <pc:chgData name="승철 나" userId="a589e3a2df94613a" providerId="LiveId" clId="{E83461A8-2F7E-465B-B93A-70F32D1C7232}" dt="2020-02-28T12:19:39.519" v="1422" actId="6549"/>
        <pc:sldMkLst>
          <pc:docMk/>
          <pc:sldMk cId="261829105" sldId="340"/>
        </pc:sldMkLst>
        <pc:spChg chg="mod">
          <ac:chgData name="승철 나" userId="a589e3a2df94613a" providerId="LiveId" clId="{E83461A8-2F7E-465B-B93A-70F32D1C7232}" dt="2020-02-28T12:19:39.519" v="1422" actId="6549"/>
          <ac:spMkLst>
            <pc:docMk/>
            <pc:sldMk cId="261829105" sldId="340"/>
            <ac:spMk id="21" creationId="{47EF3729-EB81-4C90-9DEC-16004DFB5CF8}"/>
          </ac:spMkLst>
        </pc:spChg>
      </pc:sldChg>
      <pc:sldChg chg="modSp">
        <pc:chgData name="승철 나" userId="a589e3a2df94613a" providerId="LiveId" clId="{E83461A8-2F7E-465B-B93A-70F32D1C7232}" dt="2020-02-28T12:19:43.567" v="1424" actId="20577"/>
        <pc:sldMkLst>
          <pc:docMk/>
          <pc:sldMk cId="2159635237" sldId="341"/>
        </pc:sldMkLst>
        <pc:spChg chg="mod">
          <ac:chgData name="승철 나" userId="a589e3a2df94613a" providerId="LiveId" clId="{E83461A8-2F7E-465B-B93A-70F32D1C7232}" dt="2020-02-28T12:19:43.567" v="1424" actId="20577"/>
          <ac:spMkLst>
            <pc:docMk/>
            <pc:sldMk cId="2159635237" sldId="341"/>
            <ac:spMk id="21" creationId="{47EF3729-EB81-4C90-9DEC-16004DFB5CF8}"/>
          </ac:spMkLst>
        </pc:spChg>
      </pc:sldChg>
      <pc:sldChg chg="modSp">
        <pc:chgData name="승철 나" userId="a589e3a2df94613a" providerId="LiveId" clId="{E83461A8-2F7E-465B-B93A-70F32D1C7232}" dt="2020-02-28T12:19:47.085" v="1426" actId="20577"/>
        <pc:sldMkLst>
          <pc:docMk/>
          <pc:sldMk cId="1715565911" sldId="342"/>
        </pc:sldMkLst>
        <pc:spChg chg="mod">
          <ac:chgData name="승철 나" userId="a589e3a2df94613a" providerId="LiveId" clId="{E83461A8-2F7E-465B-B93A-70F32D1C7232}" dt="2020-02-28T12:19:47.085" v="1426" actId="20577"/>
          <ac:spMkLst>
            <pc:docMk/>
            <pc:sldMk cId="1715565911" sldId="342"/>
            <ac:spMk id="21" creationId="{47EF3729-EB81-4C90-9DEC-16004DFB5CF8}"/>
          </ac:spMkLst>
        </pc:spChg>
      </pc:sldChg>
      <pc:sldChg chg="modSp">
        <pc:chgData name="승철 나" userId="a589e3a2df94613a" providerId="LiveId" clId="{E83461A8-2F7E-465B-B93A-70F32D1C7232}" dt="2020-02-28T12:19:50.253" v="1428" actId="20577"/>
        <pc:sldMkLst>
          <pc:docMk/>
          <pc:sldMk cId="2090866336" sldId="343"/>
        </pc:sldMkLst>
        <pc:spChg chg="mod">
          <ac:chgData name="승철 나" userId="a589e3a2df94613a" providerId="LiveId" clId="{E83461A8-2F7E-465B-B93A-70F32D1C7232}" dt="2020-02-28T12:19:50.253" v="1428" actId="20577"/>
          <ac:spMkLst>
            <pc:docMk/>
            <pc:sldMk cId="2090866336" sldId="343"/>
            <ac:spMk id="21" creationId="{47EF3729-EB81-4C90-9DEC-16004DFB5CF8}"/>
          </ac:spMkLst>
        </pc:spChg>
      </pc:sldChg>
      <pc:sldChg chg="modSp ord">
        <pc:chgData name="승철 나" userId="a589e3a2df94613a" providerId="LiveId" clId="{E83461A8-2F7E-465B-B93A-70F32D1C7232}" dt="2020-02-28T12:19:33.536" v="1419" actId="20577"/>
        <pc:sldMkLst>
          <pc:docMk/>
          <pc:sldMk cId="3480859638" sldId="344"/>
        </pc:sldMkLst>
        <pc:spChg chg="mod">
          <ac:chgData name="승철 나" userId="a589e3a2df94613a" providerId="LiveId" clId="{E83461A8-2F7E-465B-B93A-70F32D1C7232}" dt="2020-02-28T12:19:33.536" v="1419" actId="20577"/>
          <ac:spMkLst>
            <pc:docMk/>
            <pc:sldMk cId="3480859638" sldId="344"/>
            <ac:spMk id="21" creationId="{47EF3729-EB81-4C90-9DEC-16004DFB5CF8}"/>
          </ac:spMkLst>
        </pc:spChg>
      </pc:sldChg>
      <pc:sldChg chg="del ord">
        <pc:chgData name="승철 나" userId="a589e3a2df94613a" providerId="LiveId" clId="{E83461A8-2F7E-465B-B93A-70F32D1C7232}" dt="2020-02-28T15:29:13.073" v="3338" actId="47"/>
        <pc:sldMkLst>
          <pc:docMk/>
          <pc:sldMk cId="2377968669" sldId="356"/>
        </pc:sldMkLst>
      </pc:sldChg>
      <pc:sldChg chg="addSp delSp modSp add">
        <pc:chgData name="승철 나" userId="a589e3a2df94613a" providerId="LiveId" clId="{E83461A8-2F7E-465B-B93A-70F32D1C7232}" dt="2020-02-28T09:29:23.029" v="428" actId="14100"/>
        <pc:sldMkLst>
          <pc:docMk/>
          <pc:sldMk cId="3247455260" sldId="361"/>
        </pc:sldMkLst>
        <pc:spChg chg="add mod">
          <ac:chgData name="승철 나" userId="a589e3a2df94613a" providerId="LiveId" clId="{E83461A8-2F7E-465B-B93A-70F32D1C7232}" dt="2020-02-28T09:16:12.907" v="232" actId="14100"/>
          <ac:spMkLst>
            <pc:docMk/>
            <pc:sldMk cId="3247455260" sldId="361"/>
            <ac:spMk id="19" creationId="{ECE9B11B-9338-4967-9B8D-69AE3DF1BB15}"/>
          </ac:spMkLst>
        </pc:spChg>
        <pc:spChg chg="add mod">
          <ac:chgData name="승철 나" userId="a589e3a2df94613a" providerId="LiveId" clId="{E83461A8-2F7E-465B-B93A-70F32D1C7232}" dt="2020-02-28T08:54:58.441" v="64"/>
          <ac:spMkLst>
            <pc:docMk/>
            <pc:sldMk cId="3247455260" sldId="361"/>
            <ac:spMk id="56" creationId="{23B5DD9C-35C4-4568-98E7-49D7182B1EF5}"/>
          </ac:spMkLst>
        </pc:spChg>
        <pc:spChg chg="mod ord topLvl">
          <ac:chgData name="승철 나" userId="a589e3a2df94613a" providerId="LiveId" clId="{E83461A8-2F7E-465B-B93A-70F32D1C7232}" dt="2020-02-28T09:00:17.245" v="123" actId="164"/>
          <ac:spMkLst>
            <pc:docMk/>
            <pc:sldMk cId="3247455260" sldId="361"/>
            <ac:spMk id="60" creationId="{B3978D91-2301-4516-AEEA-801410E623AA}"/>
          </ac:spMkLst>
        </pc:spChg>
        <pc:spChg chg="add mod ord">
          <ac:chgData name="승철 나" userId="a589e3a2df94613a" providerId="LiveId" clId="{E83461A8-2F7E-465B-B93A-70F32D1C7232}" dt="2020-02-28T08:59:20.899" v="117" actId="164"/>
          <ac:spMkLst>
            <pc:docMk/>
            <pc:sldMk cId="3247455260" sldId="361"/>
            <ac:spMk id="63" creationId="{6887E2FF-8F4E-4F87-91D2-6480EE90E39B}"/>
          </ac:spMkLst>
        </pc:spChg>
        <pc:spChg chg="mod">
          <ac:chgData name="승철 나" userId="a589e3a2df94613a" providerId="LiveId" clId="{E83461A8-2F7E-465B-B93A-70F32D1C7232}" dt="2020-02-28T09:03:34.422" v="160" actId="1076"/>
          <ac:spMkLst>
            <pc:docMk/>
            <pc:sldMk cId="3247455260" sldId="361"/>
            <ac:spMk id="67" creationId="{9038F664-AF12-4DA1-985D-309BF9D71755}"/>
          </ac:spMkLst>
        </pc:spChg>
        <pc:spChg chg="mod">
          <ac:chgData name="승철 나" userId="a589e3a2df94613a" providerId="LiveId" clId="{E83461A8-2F7E-465B-B93A-70F32D1C7232}" dt="2020-02-28T09:01:30.598" v="148" actId="20577"/>
          <ac:spMkLst>
            <pc:docMk/>
            <pc:sldMk cId="3247455260" sldId="361"/>
            <ac:spMk id="70" creationId="{A4FA5E50-145E-4CC3-ACC4-A1A14AA847C9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181" creationId="{822897CC-2CA8-4ED9-A259-340AFF1D7C16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182" creationId="{D0A1B664-5D59-4236-BCCC-E15CF894B66D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205" creationId="{C2C0D403-A907-4BF7-B67E-F04E1CA52430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206" creationId="{CBB30159-C480-46DC-9E38-CDE0D88B7B4D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207" creationId="{EAF5380A-F887-47C9-B6D1-1D9BB7CC80BF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209" creationId="{C4409D5E-21A5-4280-8812-77C0BD4AB332}"/>
          </ac:spMkLst>
        </pc:spChg>
        <pc:spChg chg="del">
          <ac:chgData name="승철 나" userId="a589e3a2df94613a" providerId="LiveId" clId="{E83461A8-2F7E-465B-B93A-70F32D1C7232}" dt="2020-02-28T08:55:01.272" v="65" actId="478"/>
          <ac:spMkLst>
            <pc:docMk/>
            <pc:sldMk cId="3247455260" sldId="361"/>
            <ac:spMk id="210" creationId="{E4BAA9E7-50A7-4495-9AF8-F4B50AC0F39B}"/>
          </ac:spMkLst>
        </pc:spChg>
        <pc:grpChg chg="add mod">
          <ac:chgData name="승철 나" userId="a589e3a2df94613a" providerId="LiveId" clId="{E83461A8-2F7E-465B-B93A-70F32D1C7232}" dt="2020-02-28T09:03:34.422" v="160" actId="1076"/>
          <ac:grpSpMkLst>
            <pc:docMk/>
            <pc:sldMk cId="3247455260" sldId="361"/>
            <ac:grpSpMk id="5" creationId="{89A8E184-EDD5-48A6-90A3-A2C5F453C8F0}"/>
          </ac:grpSpMkLst>
        </pc:grpChg>
        <pc:grpChg chg="add mod">
          <ac:chgData name="승철 나" userId="a589e3a2df94613a" providerId="LiveId" clId="{E83461A8-2F7E-465B-B93A-70F32D1C7232}" dt="2020-02-28T09:15:59.377" v="228" actId="1076"/>
          <ac:grpSpMkLst>
            <pc:docMk/>
            <pc:sldMk cId="3247455260" sldId="361"/>
            <ac:grpSpMk id="6" creationId="{64FE7A1C-89DC-4C21-8F47-CC457F192D43}"/>
          </ac:grpSpMkLst>
        </pc:grpChg>
        <pc:grpChg chg="add del mod">
          <ac:chgData name="승철 나" userId="a589e3a2df94613a" providerId="LiveId" clId="{E83461A8-2F7E-465B-B93A-70F32D1C7232}" dt="2020-02-28T08:56:23.593" v="77" actId="165"/>
          <ac:grpSpMkLst>
            <pc:docMk/>
            <pc:sldMk cId="3247455260" sldId="361"/>
            <ac:grpSpMk id="59" creationId="{60592A38-17D7-4C37-B18C-9173DD567E8D}"/>
          </ac:grpSpMkLst>
        </pc:grpChg>
        <pc:grpChg chg="add mod">
          <ac:chgData name="승철 나" userId="a589e3a2df94613a" providerId="LiveId" clId="{E83461A8-2F7E-465B-B93A-70F32D1C7232}" dt="2020-02-28T09:03:39.021" v="161" actId="1076"/>
          <ac:grpSpMkLst>
            <pc:docMk/>
            <pc:sldMk cId="3247455260" sldId="361"/>
            <ac:grpSpMk id="68" creationId="{5CEDDE95-2AC3-4D6B-B798-E3DB2B249E96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24" creationId="{03CF53FD-2D70-45D7-9617-F97D3A93251E}"/>
          </ac:grpSpMkLst>
        </pc:grpChg>
        <pc:grpChg chg="del">
          <ac:chgData name="승철 나" userId="a589e3a2df94613a" providerId="LiveId" clId="{E83461A8-2F7E-465B-B93A-70F32D1C7232}" dt="2020-02-28T08:55:02.771" v="66" actId="478"/>
          <ac:grpSpMkLst>
            <pc:docMk/>
            <pc:sldMk cId="3247455260" sldId="361"/>
            <ac:grpSpMk id="133" creationId="{AC6B0F08-570E-4BEB-AB4F-031EB5762AA4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39" creationId="{7AB0D9E8-7E7C-4115-9265-F68605AAAB39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40" creationId="{6CAEC7C0-2DCD-4E5A-B3D3-664E89828A17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41" creationId="{E6D88AEA-3CB2-4AFC-842A-EDC6EF51F40F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45" creationId="{489AE7D7-D508-450D-92FC-0B0E4DBDEF3D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57" creationId="{EB64A7B3-D9DD-4356-9A46-70DB5A74B0D5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58" creationId="{1E12FFE2-9361-433D-97DD-55E67B26150C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64" creationId="{DC5EC007-6909-41E9-9DED-F3BE3C248BE5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65" creationId="{F13BD29F-4FDE-42D7-A1EF-B0549C680607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68" creationId="{16108524-B218-4580-BE31-6F8C40CF7F4B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71" creationId="{7D1F6FDC-5A3C-407F-935F-5B7945E915C1}"/>
          </ac:grpSpMkLst>
        </pc:grpChg>
        <pc:grpChg chg="del">
          <ac:chgData name="승철 나" userId="a589e3a2df94613a" providerId="LiveId" clId="{E83461A8-2F7E-465B-B93A-70F32D1C7232}" dt="2020-02-28T08:55:01.272" v="65" actId="478"/>
          <ac:grpSpMkLst>
            <pc:docMk/>
            <pc:sldMk cId="3247455260" sldId="361"/>
            <ac:grpSpMk id="191" creationId="{09E0B1AE-082D-4B4F-8600-2CA63A450E33}"/>
          </ac:grpSpMkLst>
        </pc:grpChg>
        <pc:picChg chg="add mod">
          <ac:chgData name="승철 나" userId="a589e3a2df94613a" providerId="LiveId" clId="{E83461A8-2F7E-465B-B93A-70F32D1C7232}" dt="2020-02-28T09:00:17.245" v="123" actId="164"/>
          <ac:picMkLst>
            <pc:docMk/>
            <pc:sldMk cId="3247455260" sldId="361"/>
            <ac:picMk id="3" creationId="{0254857E-0AC8-462C-9A60-A1421B21D500}"/>
          </ac:picMkLst>
        </pc:picChg>
        <pc:picChg chg="add mod">
          <ac:chgData name="승철 나" userId="a589e3a2df94613a" providerId="LiveId" clId="{E83461A8-2F7E-465B-B93A-70F32D1C7232}" dt="2020-02-28T08:59:20.899" v="117" actId="164"/>
          <ac:picMkLst>
            <pc:docMk/>
            <pc:sldMk cId="3247455260" sldId="361"/>
            <ac:picMk id="4" creationId="{9F4FC231-51CD-484D-88B1-75FB0AFB36D7}"/>
          </ac:picMkLst>
        </pc:picChg>
        <pc:picChg chg="add del mod">
          <ac:chgData name="승철 나" userId="a589e3a2df94613a" providerId="LiveId" clId="{E83461A8-2F7E-465B-B93A-70F32D1C7232}" dt="2020-02-28T09:01:25.509" v="136" actId="478"/>
          <ac:picMkLst>
            <pc:docMk/>
            <pc:sldMk cId="3247455260" sldId="361"/>
            <ac:picMk id="8" creationId="{D86A09C1-DDD3-4AD5-B151-8421B2C8464F}"/>
          </ac:picMkLst>
        </pc:picChg>
        <pc:picChg chg="del mod topLvl">
          <ac:chgData name="승철 나" userId="a589e3a2df94613a" providerId="LiveId" clId="{E83461A8-2F7E-465B-B93A-70F32D1C7232}" dt="2020-02-28T08:56:25.210" v="79" actId="478"/>
          <ac:picMkLst>
            <pc:docMk/>
            <pc:sldMk cId="3247455260" sldId="361"/>
            <ac:picMk id="61" creationId="{705FB10A-B0FB-436D-9D4A-E8D29A8BAEE5}"/>
          </ac:picMkLst>
        </pc:picChg>
        <pc:picChg chg="mod">
          <ac:chgData name="승철 나" userId="a589e3a2df94613a" providerId="LiveId" clId="{E83461A8-2F7E-465B-B93A-70F32D1C7232}" dt="2020-02-28T09:01:15.239" v="135" actId="14826"/>
          <ac:picMkLst>
            <pc:docMk/>
            <pc:sldMk cId="3247455260" sldId="361"/>
            <ac:picMk id="71" creationId="{7C217543-76AB-45A4-98F5-CD71175F0037}"/>
          </ac:picMkLst>
        </pc:picChg>
        <pc:cxnChg chg="add del mod">
          <ac:chgData name="승철 나" userId="a589e3a2df94613a" providerId="LiveId" clId="{E83461A8-2F7E-465B-B93A-70F32D1C7232}" dt="2020-02-28T09:29:17.263" v="427" actId="1582"/>
          <ac:cxnSpMkLst>
            <pc:docMk/>
            <pc:sldMk cId="3247455260" sldId="361"/>
            <ac:cxnSpMk id="11" creationId="{FAB93442-5D76-4600-9613-27AA2B13B30F}"/>
          </ac:cxnSpMkLst>
        </pc:cxnChg>
        <pc:cxnChg chg="add mod">
          <ac:chgData name="승철 나" userId="a589e3a2df94613a" providerId="LiveId" clId="{E83461A8-2F7E-465B-B93A-70F32D1C7232}" dt="2020-02-28T09:29:23.029" v="428" actId="14100"/>
          <ac:cxnSpMkLst>
            <pc:docMk/>
            <pc:sldMk cId="3247455260" sldId="361"/>
            <ac:cxnSpMk id="76" creationId="{9F30FFD4-D093-4308-95BD-B30891A8DC2D}"/>
          </ac:cxnSpMkLst>
        </pc:cxnChg>
        <pc:cxnChg chg="add mod">
          <ac:chgData name="승철 나" userId="a589e3a2df94613a" providerId="LiveId" clId="{E83461A8-2F7E-465B-B93A-70F32D1C7232}" dt="2020-02-28T09:29:17.263" v="427" actId="1582"/>
          <ac:cxnSpMkLst>
            <pc:docMk/>
            <pc:sldMk cId="3247455260" sldId="361"/>
            <ac:cxnSpMk id="79" creationId="{655AC945-EE7B-4ABA-9438-813C8C6C60D4}"/>
          </ac:cxnSpMkLst>
        </pc:cxnChg>
        <pc:cxnChg chg="add mod">
          <ac:chgData name="승철 나" userId="a589e3a2df94613a" providerId="LiveId" clId="{E83461A8-2F7E-465B-B93A-70F32D1C7232}" dt="2020-02-28T09:29:17.263" v="427" actId="1582"/>
          <ac:cxnSpMkLst>
            <pc:docMk/>
            <pc:sldMk cId="3247455260" sldId="361"/>
            <ac:cxnSpMk id="82" creationId="{5173F863-1495-452F-B7C0-8C5A61697125}"/>
          </ac:cxnSpMkLst>
        </pc:cxnChg>
        <pc:cxnChg chg="del">
          <ac:chgData name="승철 나" userId="a589e3a2df94613a" providerId="LiveId" clId="{E83461A8-2F7E-465B-B93A-70F32D1C7232}" dt="2020-02-28T08:55:01.272" v="65" actId="478"/>
          <ac:cxnSpMkLst>
            <pc:docMk/>
            <pc:sldMk cId="3247455260" sldId="361"/>
            <ac:cxnSpMk id="144" creationId="{58909C56-68B6-42E7-99B2-F5A27740353E}"/>
          </ac:cxnSpMkLst>
        </pc:cxnChg>
        <pc:cxnChg chg="del">
          <ac:chgData name="승철 나" userId="a589e3a2df94613a" providerId="LiveId" clId="{E83461A8-2F7E-465B-B93A-70F32D1C7232}" dt="2020-02-28T08:55:01.272" v="65" actId="478"/>
          <ac:cxnSpMkLst>
            <pc:docMk/>
            <pc:sldMk cId="3247455260" sldId="361"/>
            <ac:cxnSpMk id="201" creationId="{F4727DE1-1AB6-4615-A5DD-BFEF2D10D85A}"/>
          </ac:cxnSpMkLst>
        </pc:cxnChg>
      </pc:sldChg>
      <pc:sldChg chg="addSp delSp modSp add">
        <pc:chgData name="승철 나" userId="a589e3a2df94613a" providerId="LiveId" clId="{E83461A8-2F7E-465B-B93A-70F32D1C7232}" dt="2020-02-28T15:15:50.499" v="3329" actId="14100"/>
        <pc:sldMkLst>
          <pc:docMk/>
          <pc:sldMk cId="3449452264" sldId="362"/>
        </pc:sldMkLst>
        <pc:spChg chg="mod ord topLvl">
          <ac:chgData name="승철 나" userId="a589e3a2df94613a" providerId="LiveId" clId="{E83461A8-2F7E-465B-B93A-70F32D1C7232}" dt="2020-02-28T15:15:50.499" v="3329" actId="14100"/>
          <ac:spMkLst>
            <pc:docMk/>
            <pc:sldMk cId="3449452264" sldId="362"/>
            <ac:spMk id="26" creationId="{91F6B1D8-1343-46F5-9BD2-A6016C118903}"/>
          </ac:spMkLst>
        </pc:spChg>
        <pc:spChg chg="add mod">
          <ac:chgData name="승철 나" userId="a589e3a2df94613a" providerId="LiveId" clId="{E83461A8-2F7E-465B-B93A-70F32D1C7232}" dt="2020-02-28T09:29:08.964" v="426" actId="1582"/>
          <ac:spMkLst>
            <pc:docMk/>
            <pc:sldMk cId="3449452264" sldId="362"/>
            <ac:spMk id="33" creationId="{6ACCF85B-3862-4E40-8CC9-58EC7796AA80}"/>
          </ac:spMkLst>
        </pc:spChg>
        <pc:spChg chg="mod">
          <ac:chgData name="승철 나" userId="a589e3a2df94613a" providerId="LiveId" clId="{E83461A8-2F7E-465B-B93A-70F32D1C7232}" dt="2020-02-28T09:29:53.728" v="499" actId="6549"/>
          <ac:spMkLst>
            <pc:docMk/>
            <pc:sldMk cId="3449452264" sldId="362"/>
            <ac:spMk id="56" creationId="{23B5DD9C-35C4-4568-98E7-49D7182B1EF5}"/>
          </ac:spMkLst>
        </pc:spChg>
        <pc:grpChg chg="del">
          <ac:chgData name="승철 나" userId="a589e3a2df94613a" providerId="LiveId" clId="{E83461A8-2F7E-465B-B93A-70F32D1C7232}" dt="2020-02-28T09:13:22.074" v="178" actId="478"/>
          <ac:grpSpMkLst>
            <pc:docMk/>
            <pc:sldMk cId="3449452264" sldId="362"/>
            <ac:grpSpMk id="5" creationId="{89A8E184-EDD5-48A6-90A3-A2C5F453C8F0}"/>
          </ac:grpSpMkLst>
        </pc:grpChg>
        <pc:grpChg chg="del">
          <ac:chgData name="승철 나" userId="a589e3a2df94613a" providerId="LiveId" clId="{E83461A8-2F7E-465B-B93A-70F32D1C7232}" dt="2020-02-28T09:13:20.975" v="177" actId="478"/>
          <ac:grpSpMkLst>
            <pc:docMk/>
            <pc:sldMk cId="3449452264" sldId="362"/>
            <ac:grpSpMk id="6" creationId="{64FE7A1C-89DC-4C21-8F47-CC457F192D43}"/>
          </ac:grpSpMkLst>
        </pc:grpChg>
        <pc:grpChg chg="add del mod">
          <ac:chgData name="승철 나" userId="a589e3a2df94613a" providerId="LiveId" clId="{E83461A8-2F7E-465B-B93A-70F32D1C7232}" dt="2020-02-28T10:19:18.388" v="687" actId="165"/>
          <ac:grpSpMkLst>
            <pc:docMk/>
            <pc:sldMk cId="3449452264" sldId="362"/>
            <ac:grpSpMk id="7" creationId="{E23465EB-226E-462A-A0E4-53CE4F7978BD}"/>
          </ac:grpSpMkLst>
        </pc:grpChg>
        <pc:grpChg chg="add del mod">
          <ac:chgData name="승철 나" userId="a589e3a2df94613a" providerId="LiveId" clId="{E83461A8-2F7E-465B-B93A-70F32D1C7232}" dt="2020-02-28T09:13:41.214" v="188" actId="165"/>
          <ac:grpSpMkLst>
            <pc:docMk/>
            <pc:sldMk cId="3449452264" sldId="362"/>
            <ac:grpSpMk id="25" creationId="{0DF9D60F-0D6F-4220-8992-96353E4D25F9}"/>
          </ac:grpSpMkLst>
        </pc:grpChg>
        <pc:grpChg chg="add mod">
          <ac:chgData name="승철 나" userId="a589e3a2df94613a" providerId="LiveId" clId="{E83461A8-2F7E-465B-B93A-70F32D1C7232}" dt="2020-02-28T09:15:11.695" v="217" actId="1076"/>
          <ac:grpSpMkLst>
            <pc:docMk/>
            <pc:sldMk cId="3449452264" sldId="362"/>
            <ac:grpSpMk id="28" creationId="{CE770E1C-C9F4-4C3E-9836-782A6F26936C}"/>
          </ac:grpSpMkLst>
        </pc:grpChg>
        <pc:grpChg chg="del mod">
          <ac:chgData name="승철 나" userId="a589e3a2df94613a" providerId="LiveId" clId="{E83461A8-2F7E-465B-B93A-70F32D1C7232}" dt="2020-02-28T10:20:02.504" v="727" actId="478"/>
          <ac:grpSpMkLst>
            <pc:docMk/>
            <pc:sldMk cId="3449452264" sldId="362"/>
            <ac:grpSpMk id="68" creationId="{5CEDDE95-2AC3-4D6B-B798-E3DB2B249E96}"/>
          </ac:grpSpMkLst>
        </pc:grpChg>
        <pc:picChg chg="add mod topLvl">
          <ac:chgData name="승철 나" userId="a589e3a2df94613a" providerId="LiveId" clId="{E83461A8-2F7E-465B-B93A-70F32D1C7232}" dt="2020-02-28T15:15:37.047" v="3323" actId="1076"/>
          <ac:picMkLst>
            <pc:docMk/>
            <pc:sldMk cId="3449452264" sldId="362"/>
            <ac:picMk id="2" creationId="{96F5C2EB-B932-469F-9458-A12216BA31D0}"/>
          </ac:picMkLst>
        </pc:picChg>
        <pc:picChg chg="del mod topLvl">
          <ac:chgData name="승철 나" userId="a589e3a2df94613a" providerId="LiveId" clId="{E83461A8-2F7E-465B-B93A-70F32D1C7232}" dt="2020-02-28T09:13:46.304" v="191" actId="478"/>
          <ac:picMkLst>
            <pc:docMk/>
            <pc:sldMk cId="3449452264" sldId="362"/>
            <ac:picMk id="27" creationId="{8866F7CC-E907-4133-833C-83B9C9E45EDF}"/>
          </ac:picMkLst>
        </pc:picChg>
        <pc:cxnChg chg="del">
          <ac:chgData name="승철 나" userId="a589e3a2df94613a" providerId="LiveId" clId="{E83461A8-2F7E-465B-B93A-70F32D1C7232}" dt="2020-02-28T09:13:22.745" v="179" actId="478"/>
          <ac:cxnSpMkLst>
            <pc:docMk/>
            <pc:sldMk cId="3449452264" sldId="362"/>
            <ac:cxnSpMk id="11" creationId="{FAB93442-5D76-4600-9613-27AA2B13B30F}"/>
          </ac:cxnSpMkLst>
        </pc:cxnChg>
        <pc:cxnChg chg="add mod">
          <ac:chgData name="승철 나" userId="a589e3a2df94613a" providerId="LiveId" clId="{E83461A8-2F7E-465B-B93A-70F32D1C7232}" dt="2020-02-28T09:29:08.964" v="426" actId="1582"/>
          <ac:cxnSpMkLst>
            <pc:docMk/>
            <pc:sldMk cId="3449452264" sldId="362"/>
            <ac:cxnSpMk id="31" creationId="{F6F8AD7E-3EC6-4452-9C30-62A48BE8451A}"/>
          </ac:cxnSpMkLst>
        </pc:cxnChg>
        <pc:cxnChg chg="del">
          <ac:chgData name="승철 나" userId="a589e3a2df94613a" providerId="LiveId" clId="{E83461A8-2F7E-465B-B93A-70F32D1C7232}" dt="2020-02-28T09:13:24.925" v="182" actId="478"/>
          <ac:cxnSpMkLst>
            <pc:docMk/>
            <pc:sldMk cId="3449452264" sldId="362"/>
            <ac:cxnSpMk id="76" creationId="{9F30FFD4-D093-4308-95BD-B30891A8DC2D}"/>
          </ac:cxnSpMkLst>
        </pc:cxnChg>
        <pc:cxnChg chg="del">
          <ac:chgData name="승철 나" userId="a589e3a2df94613a" providerId="LiveId" clId="{E83461A8-2F7E-465B-B93A-70F32D1C7232}" dt="2020-02-28T09:13:23.657" v="180" actId="478"/>
          <ac:cxnSpMkLst>
            <pc:docMk/>
            <pc:sldMk cId="3449452264" sldId="362"/>
            <ac:cxnSpMk id="79" creationId="{655AC945-EE7B-4ABA-9438-813C8C6C60D4}"/>
          </ac:cxnSpMkLst>
        </pc:cxnChg>
        <pc:cxnChg chg="del">
          <ac:chgData name="승철 나" userId="a589e3a2df94613a" providerId="LiveId" clId="{E83461A8-2F7E-465B-B93A-70F32D1C7232}" dt="2020-02-28T09:13:24.315" v="181" actId="478"/>
          <ac:cxnSpMkLst>
            <pc:docMk/>
            <pc:sldMk cId="3449452264" sldId="362"/>
            <ac:cxnSpMk id="82" creationId="{5173F863-1495-452F-B7C0-8C5A61697125}"/>
          </ac:cxnSpMkLst>
        </pc:cxnChg>
      </pc:sldChg>
      <pc:sldChg chg="addSp delSp modSp add del">
        <pc:chgData name="승철 나" userId="a589e3a2df94613a" providerId="LiveId" clId="{E83461A8-2F7E-465B-B93A-70F32D1C7232}" dt="2020-02-28T10:12:17.700" v="633" actId="47"/>
        <pc:sldMkLst>
          <pc:docMk/>
          <pc:sldMk cId="96393143" sldId="364"/>
        </pc:sldMkLst>
        <pc:spChg chg="add mod ord">
          <ac:chgData name="승철 나" userId="a589e3a2df94613a" providerId="LiveId" clId="{E83461A8-2F7E-465B-B93A-70F32D1C7232}" dt="2020-02-28T09:23:42.405" v="364" actId="164"/>
          <ac:spMkLst>
            <pc:docMk/>
            <pc:sldMk cId="96393143" sldId="364"/>
            <ac:spMk id="25" creationId="{06720537-A0C9-4051-8E0A-31F361932EBD}"/>
          </ac:spMkLst>
        </pc:spChg>
        <pc:spChg chg="mod ord topLvl">
          <ac:chgData name="승철 나" userId="a589e3a2df94613a" providerId="LiveId" clId="{E83461A8-2F7E-465B-B93A-70F32D1C7232}" dt="2020-02-28T09:23:37.833" v="363" actId="164"/>
          <ac:spMkLst>
            <pc:docMk/>
            <pc:sldMk cId="96393143" sldId="364"/>
            <ac:spMk id="26" creationId="{91F6B1D8-1343-46F5-9BD2-A6016C118903}"/>
          </ac:spMkLst>
        </pc:spChg>
        <pc:spChg chg="del">
          <ac:chgData name="승철 나" userId="a589e3a2df94613a" providerId="LiveId" clId="{E83461A8-2F7E-465B-B93A-70F32D1C7232}" dt="2020-02-28T09:16:54.309" v="241" actId="478"/>
          <ac:spMkLst>
            <pc:docMk/>
            <pc:sldMk cId="96393143" sldId="364"/>
            <ac:spMk id="33" creationId="{6ACCF85B-3862-4E40-8CC9-58EC7796AA80}"/>
          </ac:spMkLst>
        </pc:spChg>
        <pc:spChg chg="mod">
          <ac:chgData name="승철 나" userId="a589e3a2df94613a" providerId="LiveId" clId="{E83461A8-2F7E-465B-B93A-70F32D1C7232}" dt="2020-02-28T09:30:10.836" v="553"/>
          <ac:spMkLst>
            <pc:docMk/>
            <pc:sldMk cId="96393143" sldId="364"/>
            <ac:spMk id="56" creationId="{23B5DD9C-35C4-4568-98E7-49D7182B1EF5}"/>
          </ac:spMkLst>
        </pc:spChg>
        <pc:grpChg chg="add del">
          <ac:chgData name="승철 나" userId="a589e3a2df94613a" providerId="LiveId" clId="{E83461A8-2F7E-465B-B93A-70F32D1C7232}" dt="2020-02-28T09:21:26.779" v="244" actId="165"/>
          <ac:grpSpMkLst>
            <pc:docMk/>
            <pc:sldMk cId="96393143" sldId="364"/>
            <ac:grpSpMk id="7" creationId="{E23465EB-226E-462A-A0E4-53CE4F7978BD}"/>
          </ac:grpSpMkLst>
        </pc:grpChg>
        <pc:grpChg chg="add mod">
          <ac:chgData name="승철 나" userId="a589e3a2df94613a" providerId="LiveId" clId="{E83461A8-2F7E-465B-B93A-70F32D1C7232}" dt="2020-02-28T09:27:36.466" v="408" actId="1076"/>
          <ac:grpSpMkLst>
            <pc:docMk/>
            <pc:sldMk cId="96393143" sldId="364"/>
            <ac:grpSpMk id="8" creationId="{439DABC6-9E90-401D-A58E-D98C56B45E8B}"/>
          </ac:grpSpMkLst>
        </pc:grpChg>
        <pc:grpChg chg="add mod">
          <ac:chgData name="승철 나" userId="a589e3a2df94613a" providerId="LiveId" clId="{E83461A8-2F7E-465B-B93A-70F32D1C7232}" dt="2020-02-28T09:27:33.014" v="407" actId="1076"/>
          <ac:grpSpMkLst>
            <pc:docMk/>
            <pc:sldMk cId="96393143" sldId="364"/>
            <ac:grpSpMk id="10" creationId="{651AE6CC-9D18-4359-B6C6-8286CA9D9E6E}"/>
          </ac:grpSpMkLst>
        </pc:grpChg>
        <pc:grpChg chg="del">
          <ac:chgData name="승철 나" userId="a589e3a2df94613a" providerId="LiveId" clId="{E83461A8-2F7E-465B-B93A-70F32D1C7232}" dt="2020-02-28T09:16:52.469" v="239" actId="478"/>
          <ac:grpSpMkLst>
            <pc:docMk/>
            <pc:sldMk cId="96393143" sldId="364"/>
            <ac:grpSpMk id="28" creationId="{CE770E1C-C9F4-4C3E-9836-782A6F26936C}"/>
          </ac:grpSpMkLst>
        </pc:grpChg>
        <pc:grpChg chg="mod">
          <ac:chgData name="승철 나" userId="a589e3a2df94613a" providerId="LiveId" clId="{E83461A8-2F7E-465B-B93A-70F32D1C7232}" dt="2020-02-28T09:24:32.143" v="380" actId="1076"/>
          <ac:grpSpMkLst>
            <pc:docMk/>
            <pc:sldMk cId="96393143" sldId="364"/>
            <ac:grpSpMk id="68" creationId="{5CEDDE95-2AC3-4D6B-B798-E3DB2B249E96}"/>
          </ac:grpSpMkLst>
        </pc:grpChg>
        <pc:picChg chg="del mod topLvl">
          <ac:chgData name="승철 나" userId="a589e3a2df94613a" providerId="LiveId" clId="{E83461A8-2F7E-465B-B93A-70F32D1C7232}" dt="2020-02-28T09:21:28.844" v="245" actId="478"/>
          <ac:picMkLst>
            <pc:docMk/>
            <pc:sldMk cId="96393143" sldId="364"/>
            <ac:picMk id="2" creationId="{96F5C2EB-B932-469F-9458-A12216BA31D0}"/>
          </ac:picMkLst>
        </pc:picChg>
        <pc:picChg chg="add mod">
          <ac:chgData name="승철 나" userId="a589e3a2df94613a" providerId="LiveId" clId="{E83461A8-2F7E-465B-B93A-70F32D1C7232}" dt="2020-02-28T09:23:42.405" v="364" actId="164"/>
          <ac:picMkLst>
            <pc:docMk/>
            <pc:sldMk cId="96393143" sldId="364"/>
            <ac:picMk id="4" creationId="{B0EEAEA9-AD1F-42FF-9EEC-494E0ED7B507}"/>
          </ac:picMkLst>
        </pc:picChg>
        <pc:picChg chg="add mod">
          <ac:chgData name="승철 나" userId="a589e3a2df94613a" providerId="LiveId" clId="{E83461A8-2F7E-465B-B93A-70F32D1C7232}" dt="2020-02-28T09:23:37.833" v="363" actId="164"/>
          <ac:picMkLst>
            <pc:docMk/>
            <pc:sldMk cId="96393143" sldId="364"/>
            <ac:picMk id="6" creationId="{1C063181-30C8-45C4-881E-36587FFACFC7}"/>
          </ac:picMkLst>
        </pc:picChg>
        <pc:cxnChg chg="del">
          <ac:chgData name="승철 나" userId="a589e3a2df94613a" providerId="LiveId" clId="{E83461A8-2F7E-465B-B93A-70F32D1C7232}" dt="2020-02-28T09:16:53.324" v="240" actId="478"/>
          <ac:cxnSpMkLst>
            <pc:docMk/>
            <pc:sldMk cId="96393143" sldId="364"/>
            <ac:cxnSpMk id="31" creationId="{F6F8AD7E-3EC6-4452-9C30-62A48BE8451A}"/>
          </ac:cxnSpMkLst>
        </pc:cxnChg>
        <pc:cxnChg chg="add mod">
          <ac:chgData name="승철 나" userId="a589e3a2df94613a" providerId="LiveId" clId="{E83461A8-2F7E-465B-B93A-70F32D1C7232}" dt="2020-02-28T09:28:29.403" v="423" actId="1076"/>
          <ac:cxnSpMkLst>
            <pc:docMk/>
            <pc:sldMk cId="96393143" sldId="364"/>
            <ac:cxnSpMk id="32" creationId="{2A949E38-5E5F-47C3-9C12-65CCFFA44147}"/>
          </ac:cxnSpMkLst>
        </pc:cxnChg>
        <pc:cxnChg chg="add mod">
          <ac:chgData name="승철 나" userId="a589e3a2df94613a" providerId="LiveId" clId="{E83461A8-2F7E-465B-B93A-70F32D1C7232}" dt="2020-02-28T09:28:32.972" v="424" actId="1076"/>
          <ac:cxnSpMkLst>
            <pc:docMk/>
            <pc:sldMk cId="96393143" sldId="364"/>
            <ac:cxnSpMk id="34" creationId="{AD4B9162-C148-4E10-9914-67BF1059354A}"/>
          </ac:cxnSpMkLst>
        </pc:cxnChg>
        <pc:cxnChg chg="add mod">
          <ac:chgData name="승철 나" userId="a589e3a2df94613a" providerId="LiveId" clId="{E83461A8-2F7E-465B-B93A-70F32D1C7232}" dt="2020-02-28T09:28:38.009" v="425" actId="1076"/>
          <ac:cxnSpMkLst>
            <pc:docMk/>
            <pc:sldMk cId="96393143" sldId="364"/>
            <ac:cxnSpMk id="35" creationId="{568B6E47-EF3E-4C3E-809B-80EF1ADCE6B5}"/>
          </ac:cxnSpMkLst>
        </pc:cxnChg>
      </pc:sldChg>
      <pc:sldChg chg="addSp delSp modSp add ord">
        <pc:chgData name="승철 나" userId="a589e3a2df94613a" providerId="LiveId" clId="{E83461A8-2F7E-465B-B93A-70F32D1C7232}" dt="2020-02-28T15:24:15.847" v="3335" actId="14826"/>
        <pc:sldMkLst>
          <pc:docMk/>
          <pc:sldMk cId="3994354893" sldId="365"/>
        </pc:sldMkLst>
        <pc:spChg chg="mod topLvl">
          <ac:chgData name="승철 나" userId="a589e3a2df94613a" providerId="LiveId" clId="{E83461A8-2F7E-465B-B93A-70F32D1C7232}" dt="2020-02-28T10:12:00.181" v="611" actId="1038"/>
          <ac:spMkLst>
            <pc:docMk/>
            <pc:sldMk cId="3994354893" sldId="365"/>
            <ac:spMk id="25" creationId="{06720537-A0C9-4051-8E0A-31F361932EBD}"/>
          </ac:spMkLst>
        </pc:spChg>
        <pc:spChg chg="mod topLvl">
          <ac:chgData name="승철 나" userId="a589e3a2df94613a" providerId="LiveId" clId="{E83461A8-2F7E-465B-B93A-70F32D1C7232}" dt="2020-02-28T10:12:08.308" v="632" actId="1038"/>
          <ac:spMkLst>
            <pc:docMk/>
            <pc:sldMk cId="3994354893" sldId="365"/>
            <ac:spMk id="26" creationId="{91F6B1D8-1343-46F5-9BD2-A6016C118903}"/>
          </ac:spMkLst>
        </pc:spChg>
        <pc:spChg chg="add mod">
          <ac:chgData name="승철 나" userId="a589e3a2df94613a" providerId="LiveId" clId="{E83461A8-2F7E-465B-B93A-70F32D1C7232}" dt="2020-02-28T10:23:54.794" v="903" actId="20577"/>
          <ac:spMkLst>
            <pc:docMk/>
            <pc:sldMk cId="3994354893" sldId="365"/>
            <ac:spMk id="27" creationId="{71D62C27-78CD-4BE3-8B4A-32E2E7DE6B25}"/>
          </ac:spMkLst>
        </pc:spChg>
        <pc:spChg chg="add mod">
          <ac:chgData name="승철 나" userId="a589e3a2df94613a" providerId="LiveId" clId="{E83461A8-2F7E-465B-B93A-70F32D1C7232}" dt="2020-02-28T10:24:06.836" v="907" actId="571"/>
          <ac:spMkLst>
            <pc:docMk/>
            <pc:sldMk cId="3994354893" sldId="365"/>
            <ac:spMk id="37" creationId="{34C12239-CEE7-447A-8FC9-5E38088018F6}"/>
          </ac:spMkLst>
        </pc:spChg>
        <pc:spChg chg="mod">
          <ac:chgData name="승철 나" userId="a589e3a2df94613a" providerId="LiveId" clId="{E83461A8-2F7E-465B-B93A-70F32D1C7232}" dt="2020-02-28T10:18:09.342" v="664"/>
          <ac:spMkLst>
            <pc:docMk/>
            <pc:sldMk cId="3994354893" sldId="365"/>
            <ac:spMk id="56" creationId="{23B5DD9C-35C4-4568-98E7-49D7182B1EF5}"/>
          </ac:spMkLst>
        </pc:spChg>
        <pc:spChg chg="mod">
          <ac:chgData name="승철 나" userId="a589e3a2df94613a" providerId="LiveId" clId="{E83461A8-2F7E-465B-B93A-70F32D1C7232}" dt="2020-02-28T10:22:07.881" v="801" actId="1076"/>
          <ac:spMkLst>
            <pc:docMk/>
            <pc:sldMk cId="3994354893" sldId="365"/>
            <ac:spMk id="69" creationId="{3CE7A491-FE93-4ACB-800D-5F391A921975}"/>
          </ac:spMkLst>
        </pc:spChg>
        <pc:grpChg chg="del">
          <ac:chgData name="승철 나" userId="a589e3a2df94613a" providerId="LiveId" clId="{E83461A8-2F7E-465B-B93A-70F32D1C7232}" dt="2020-02-28T09:54:28.289" v="567" actId="165"/>
          <ac:grpSpMkLst>
            <pc:docMk/>
            <pc:sldMk cId="3994354893" sldId="365"/>
            <ac:grpSpMk id="8" creationId="{439DABC6-9E90-401D-A58E-D98C56B45E8B}"/>
          </ac:grpSpMkLst>
        </pc:grpChg>
        <pc:grpChg chg="del">
          <ac:chgData name="승철 나" userId="a589e3a2df94613a" providerId="LiveId" clId="{E83461A8-2F7E-465B-B93A-70F32D1C7232}" dt="2020-02-28T09:53:10.214" v="565" actId="165"/>
          <ac:grpSpMkLst>
            <pc:docMk/>
            <pc:sldMk cId="3994354893" sldId="365"/>
            <ac:grpSpMk id="10" creationId="{651AE6CC-9D18-4359-B6C6-8286CA9D9E6E}"/>
          </ac:grpSpMkLst>
        </pc:grpChg>
        <pc:grpChg chg="mod">
          <ac:chgData name="승철 나" userId="a589e3a2df94613a" providerId="LiveId" clId="{E83461A8-2F7E-465B-B93A-70F32D1C7232}" dt="2020-02-28T10:23:43.658" v="900" actId="14100"/>
          <ac:grpSpMkLst>
            <pc:docMk/>
            <pc:sldMk cId="3994354893" sldId="365"/>
            <ac:grpSpMk id="68" creationId="{5CEDDE95-2AC3-4D6B-B798-E3DB2B249E96}"/>
          </ac:grpSpMkLst>
        </pc:grpChg>
        <pc:picChg chg="add del mod">
          <ac:chgData name="승철 나" userId="a589e3a2df94613a" providerId="LiveId" clId="{E83461A8-2F7E-465B-B93A-70F32D1C7232}" dt="2020-02-28T09:53:03.234" v="564" actId="478"/>
          <ac:picMkLst>
            <pc:docMk/>
            <pc:sldMk cId="3994354893" sldId="365"/>
            <ac:picMk id="3" creationId="{74463DD8-2C08-4E01-BBAC-E37911A1C57E}"/>
          </ac:picMkLst>
        </pc:picChg>
        <pc:picChg chg="mod topLvl">
          <ac:chgData name="승철 나" userId="a589e3a2df94613a" providerId="LiveId" clId="{E83461A8-2F7E-465B-B93A-70F32D1C7232}" dt="2020-02-28T15:23:49.225" v="3334" actId="14826"/>
          <ac:picMkLst>
            <pc:docMk/>
            <pc:sldMk cId="3994354893" sldId="365"/>
            <ac:picMk id="4" creationId="{B0EEAEA9-AD1F-42FF-9EEC-494E0ED7B507}"/>
          </ac:picMkLst>
        </pc:picChg>
        <pc:picChg chg="mod topLvl">
          <ac:chgData name="승철 나" userId="a589e3a2df94613a" providerId="LiveId" clId="{E83461A8-2F7E-465B-B93A-70F32D1C7232}" dt="2020-02-28T15:24:15.847" v="3335" actId="14826"/>
          <ac:picMkLst>
            <pc:docMk/>
            <pc:sldMk cId="3994354893" sldId="365"/>
            <ac:picMk id="6" creationId="{1C063181-30C8-45C4-881E-36587FFACFC7}"/>
          </ac:picMkLst>
        </pc:picChg>
        <pc:picChg chg="add del mod">
          <ac:chgData name="승철 나" userId="a589e3a2df94613a" providerId="LiveId" clId="{E83461A8-2F7E-465B-B93A-70F32D1C7232}" dt="2020-02-28T09:52:56.745" v="561" actId="478"/>
          <ac:picMkLst>
            <pc:docMk/>
            <pc:sldMk cId="3994354893" sldId="365"/>
            <ac:picMk id="7" creationId="{09064F5E-A888-4022-ACDB-AB4273B574F0}"/>
          </ac:picMkLst>
        </pc:picChg>
        <pc:picChg chg="add mod">
          <ac:chgData name="승철 나" userId="a589e3a2df94613a" providerId="LiveId" clId="{E83461A8-2F7E-465B-B93A-70F32D1C7232}" dt="2020-02-28T10:23:48.240" v="902" actId="14100"/>
          <ac:picMkLst>
            <pc:docMk/>
            <pc:sldMk cId="3994354893" sldId="365"/>
            <ac:picMk id="12" creationId="{3127ABF7-8A95-4443-B313-49CA7C7C5F47}"/>
          </ac:picMkLst>
        </pc:picChg>
        <pc:picChg chg="add mod">
          <ac:chgData name="승철 나" userId="a589e3a2df94613a" providerId="LiveId" clId="{E83461A8-2F7E-465B-B93A-70F32D1C7232}" dt="2020-02-28T10:24:04.457" v="905" actId="571"/>
          <ac:picMkLst>
            <pc:docMk/>
            <pc:sldMk cId="3994354893" sldId="365"/>
            <ac:picMk id="36" creationId="{0FCF4413-29CA-4B50-8D62-84D000A491E1}"/>
          </ac:picMkLst>
        </pc:picChg>
        <pc:cxnChg chg="mod">
          <ac:chgData name="승철 나" userId="a589e3a2df94613a" providerId="LiveId" clId="{E83461A8-2F7E-465B-B93A-70F32D1C7232}" dt="2020-02-28T10:23:27.244" v="887" actId="1036"/>
          <ac:cxnSpMkLst>
            <pc:docMk/>
            <pc:sldMk cId="3994354893" sldId="365"/>
            <ac:cxnSpMk id="32" creationId="{2A949E38-5E5F-47C3-9C12-65CCFFA44147}"/>
          </ac:cxnSpMkLst>
        </pc:cxnChg>
        <pc:cxnChg chg="mod">
          <ac:chgData name="승철 나" userId="a589e3a2df94613a" providerId="LiveId" clId="{E83461A8-2F7E-465B-B93A-70F32D1C7232}" dt="2020-02-28T10:23:27.244" v="887" actId="1036"/>
          <ac:cxnSpMkLst>
            <pc:docMk/>
            <pc:sldMk cId="3994354893" sldId="365"/>
            <ac:cxnSpMk id="34" creationId="{AD4B9162-C148-4E10-9914-67BF1059354A}"/>
          </ac:cxnSpMkLst>
        </pc:cxnChg>
        <pc:cxnChg chg="mod">
          <ac:chgData name="승철 나" userId="a589e3a2df94613a" providerId="LiveId" clId="{E83461A8-2F7E-465B-B93A-70F32D1C7232}" dt="2020-02-28T10:23:27.244" v="887" actId="1036"/>
          <ac:cxnSpMkLst>
            <pc:docMk/>
            <pc:sldMk cId="3994354893" sldId="365"/>
            <ac:cxnSpMk id="35" creationId="{568B6E47-EF3E-4C3E-809B-80EF1ADCE6B5}"/>
          </ac:cxnSpMkLst>
        </pc:cxnChg>
      </pc:sldChg>
      <pc:sldChg chg="addSp delSp modSp add">
        <pc:chgData name="승철 나" userId="a589e3a2df94613a" providerId="LiveId" clId="{E83461A8-2F7E-465B-B93A-70F32D1C7232}" dt="2020-02-28T15:25:44.644" v="3337" actId="14826"/>
        <pc:sldMkLst>
          <pc:docMk/>
          <pc:sldMk cId="1670536256" sldId="367"/>
        </pc:sldMkLst>
        <pc:spChg chg="add">
          <ac:chgData name="승철 나" userId="a589e3a2df94613a" providerId="LiveId" clId="{E83461A8-2F7E-465B-B93A-70F32D1C7232}" dt="2020-02-28T10:24:16.501" v="909"/>
          <ac:spMkLst>
            <pc:docMk/>
            <pc:sldMk cId="1670536256" sldId="367"/>
            <ac:spMk id="36" creationId="{6AABEEE5-5B1C-44AC-B6D5-4E665DBD3DD8}"/>
          </ac:spMkLst>
        </pc:spChg>
        <pc:spChg chg="mod">
          <ac:chgData name="승철 나" userId="a589e3a2df94613a" providerId="LiveId" clId="{E83461A8-2F7E-465B-B93A-70F32D1C7232}" dt="2020-02-28T12:28:46.724" v="1429" actId="20577"/>
          <ac:spMkLst>
            <pc:docMk/>
            <pc:sldMk cId="1670536256" sldId="367"/>
            <ac:spMk id="56" creationId="{23B5DD9C-35C4-4568-98E7-49D7182B1EF5}"/>
          </ac:spMkLst>
        </pc:spChg>
        <pc:grpChg chg="add">
          <ac:chgData name="승철 나" userId="a589e3a2df94613a" providerId="LiveId" clId="{E83461A8-2F7E-465B-B93A-70F32D1C7232}" dt="2020-02-28T10:24:16.501" v="909"/>
          <ac:grpSpMkLst>
            <pc:docMk/>
            <pc:sldMk cId="1670536256" sldId="367"/>
            <ac:grpSpMk id="20" creationId="{82F408B1-3DC8-4555-B76B-346E267162A6}"/>
          </ac:grpSpMkLst>
        </pc:grpChg>
        <pc:grpChg chg="del">
          <ac:chgData name="승철 나" userId="a589e3a2df94613a" providerId="LiveId" clId="{E83461A8-2F7E-465B-B93A-70F32D1C7232}" dt="2020-02-28T10:24:16.225" v="908" actId="478"/>
          <ac:grpSpMkLst>
            <pc:docMk/>
            <pc:sldMk cId="1670536256" sldId="367"/>
            <ac:grpSpMk id="68" creationId="{5CEDDE95-2AC3-4D6B-B798-E3DB2B249E96}"/>
          </ac:grpSpMkLst>
        </pc:grpChg>
        <pc:picChg chg="mod">
          <ac:chgData name="승철 나" userId="a589e3a2df94613a" providerId="LiveId" clId="{E83461A8-2F7E-465B-B93A-70F32D1C7232}" dt="2020-02-28T15:25:25.097" v="3336" actId="14826"/>
          <ac:picMkLst>
            <pc:docMk/>
            <pc:sldMk cId="1670536256" sldId="367"/>
            <ac:picMk id="4" creationId="{B0EEAEA9-AD1F-42FF-9EEC-494E0ED7B507}"/>
          </ac:picMkLst>
        </pc:picChg>
        <pc:picChg chg="mod">
          <ac:chgData name="승철 나" userId="a589e3a2df94613a" providerId="LiveId" clId="{E83461A8-2F7E-465B-B93A-70F32D1C7232}" dt="2020-02-28T15:25:44.644" v="3337" actId="14826"/>
          <ac:picMkLst>
            <pc:docMk/>
            <pc:sldMk cId="1670536256" sldId="367"/>
            <ac:picMk id="6" creationId="{1C063181-30C8-45C4-881E-36587FFACFC7}"/>
          </ac:picMkLst>
        </pc:picChg>
        <pc:picChg chg="add">
          <ac:chgData name="승철 나" userId="a589e3a2df94613a" providerId="LiveId" clId="{E83461A8-2F7E-465B-B93A-70F32D1C7232}" dt="2020-02-28T10:24:16.501" v="909"/>
          <ac:picMkLst>
            <pc:docMk/>
            <pc:sldMk cId="1670536256" sldId="367"/>
            <ac:picMk id="37" creationId="{3C60C938-A388-44AC-B7BC-D7CD5E4E7865}"/>
          </ac:picMkLst>
        </pc:picChg>
        <pc:cxnChg chg="add">
          <ac:chgData name="승철 나" userId="a589e3a2df94613a" providerId="LiveId" clId="{E83461A8-2F7E-465B-B93A-70F32D1C7232}" dt="2020-02-28T10:24:16.501" v="909"/>
          <ac:cxnSpMkLst>
            <pc:docMk/>
            <pc:sldMk cId="1670536256" sldId="367"/>
            <ac:cxnSpMk id="30" creationId="{9E7B6DE6-B697-45C7-80C7-20BEF93E065E}"/>
          </ac:cxnSpMkLst>
        </pc:cxnChg>
        <pc:cxnChg chg="add">
          <ac:chgData name="승철 나" userId="a589e3a2df94613a" providerId="LiveId" clId="{E83461A8-2F7E-465B-B93A-70F32D1C7232}" dt="2020-02-28T10:24:16.501" v="909"/>
          <ac:cxnSpMkLst>
            <pc:docMk/>
            <pc:sldMk cId="1670536256" sldId="367"/>
            <ac:cxnSpMk id="31" creationId="{F64F485C-1F5C-4299-9837-CAB0FE03C723}"/>
          </ac:cxnSpMkLst>
        </pc:cxnChg>
        <pc:cxnChg chg="del">
          <ac:chgData name="승철 나" userId="a589e3a2df94613a" providerId="LiveId" clId="{E83461A8-2F7E-465B-B93A-70F32D1C7232}" dt="2020-02-28T10:24:16.225" v="908" actId="478"/>
          <ac:cxnSpMkLst>
            <pc:docMk/>
            <pc:sldMk cId="1670536256" sldId="367"/>
            <ac:cxnSpMk id="32" creationId="{2A949E38-5E5F-47C3-9C12-65CCFFA44147}"/>
          </ac:cxnSpMkLst>
        </pc:cxnChg>
        <pc:cxnChg chg="add">
          <ac:chgData name="승철 나" userId="a589e3a2df94613a" providerId="LiveId" clId="{E83461A8-2F7E-465B-B93A-70F32D1C7232}" dt="2020-02-28T10:24:16.501" v="909"/>
          <ac:cxnSpMkLst>
            <pc:docMk/>
            <pc:sldMk cId="1670536256" sldId="367"/>
            <ac:cxnSpMk id="33" creationId="{10CE52E5-8BFC-49E3-95FC-9A8EC23818E0}"/>
          </ac:cxnSpMkLst>
        </pc:cxnChg>
        <pc:cxnChg chg="del">
          <ac:chgData name="승철 나" userId="a589e3a2df94613a" providerId="LiveId" clId="{E83461A8-2F7E-465B-B93A-70F32D1C7232}" dt="2020-02-28T10:24:16.225" v="908" actId="478"/>
          <ac:cxnSpMkLst>
            <pc:docMk/>
            <pc:sldMk cId="1670536256" sldId="367"/>
            <ac:cxnSpMk id="34" creationId="{AD4B9162-C148-4E10-9914-67BF1059354A}"/>
          </ac:cxnSpMkLst>
        </pc:cxnChg>
        <pc:cxnChg chg="del">
          <ac:chgData name="승철 나" userId="a589e3a2df94613a" providerId="LiveId" clId="{E83461A8-2F7E-465B-B93A-70F32D1C7232}" dt="2020-02-28T10:24:16.225" v="908" actId="478"/>
          <ac:cxnSpMkLst>
            <pc:docMk/>
            <pc:sldMk cId="1670536256" sldId="367"/>
            <ac:cxnSpMk id="35" creationId="{568B6E47-EF3E-4C3E-809B-80EF1ADCE6B5}"/>
          </ac:cxnSpMkLst>
        </pc:cxnChg>
      </pc:sldChg>
      <pc:sldChg chg="addSp delSp modSp add del ord">
        <pc:chgData name="승철 나" userId="a589e3a2df94613a" providerId="LiveId" clId="{E83461A8-2F7E-465B-B93A-70F32D1C7232}" dt="2020-02-28T12:08:04.593" v="1232" actId="47"/>
        <pc:sldMkLst>
          <pc:docMk/>
          <pc:sldMk cId="276129773" sldId="369"/>
        </pc:sldMkLst>
        <pc:spChg chg="add del mod">
          <ac:chgData name="승철 나" userId="a589e3a2df94613a" providerId="LiveId" clId="{E83461A8-2F7E-465B-B93A-70F32D1C7232}" dt="2020-02-28T11:48:35.909" v="1092" actId="478"/>
          <ac:spMkLst>
            <pc:docMk/>
            <pc:sldMk cId="276129773" sldId="369"/>
            <ac:spMk id="5" creationId="{615CE0F8-4092-459E-A683-FEBCC0583D3A}"/>
          </ac:spMkLst>
        </pc:spChg>
        <pc:spChg chg="mod">
          <ac:chgData name="승철 나" userId="a589e3a2df94613a" providerId="LiveId" clId="{E83461A8-2F7E-465B-B93A-70F32D1C7232}" dt="2020-02-28T11:49:12.540" v="1107" actId="20577"/>
          <ac:spMkLst>
            <pc:docMk/>
            <pc:sldMk cId="276129773" sldId="369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1:25:29.843" v="945"/>
          <ac:spMkLst>
            <pc:docMk/>
            <pc:sldMk cId="276129773" sldId="369"/>
            <ac:spMk id="22" creationId="{F2A1A913-0503-4BA9-B541-279D427CB1CB}"/>
          </ac:spMkLst>
        </pc:spChg>
        <pc:spChg chg="del mod ord">
          <ac:chgData name="승철 나" userId="a589e3a2df94613a" providerId="LiveId" clId="{E83461A8-2F7E-465B-B93A-70F32D1C7232}" dt="2020-02-28T11:48:34.743" v="1091" actId="478"/>
          <ac:spMkLst>
            <pc:docMk/>
            <pc:sldMk cId="276129773" sldId="369"/>
            <ac:spMk id="25" creationId="{06720537-A0C9-4051-8E0A-31F361932EBD}"/>
          </ac:spMkLst>
        </pc:spChg>
        <pc:spChg chg="del">
          <ac:chgData name="승철 나" userId="a589e3a2df94613a" providerId="LiveId" clId="{E83461A8-2F7E-465B-B93A-70F32D1C7232}" dt="2020-02-28T11:26:58.029" v="993" actId="478"/>
          <ac:spMkLst>
            <pc:docMk/>
            <pc:sldMk cId="276129773" sldId="369"/>
            <ac:spMk id="26" creationId="{91F6B1D8-1343-46F5-9BD2-A6016C118903}"/>
          </ac:spMkLst>
        </pc:spChg>
        <pc:spChg chg="del">
          <ac:chgData name="승철 나" userId="a589e3a2df94613a" providerId="LiveId" clId="{E83461A8-2F7E-465B-B93A-70F32D1C7232}" dt="2020-02-28T11:26:59.917" v="995" actId="478"/>
          <ac:spMkLst>
            <pc:docMk/>
            <pc:sldMk cId="276129773" sldId="369"/>
            <ac:spMk id="36" creationId="{6AABEEE5-5B1C-44AC-B6D5-4E665DBD3DD8}"/>
          </ac:spMkLst>
        </pc:spChg>
        <pc:spChg chg="mod">
          <ac:chgData name="승철 나" userId="a589e3a2df94613a" providerId="LiveId" clId="{E83461A8-2F7E-465B-B93A-70F32D1C7232}" dt="2020-02-28T11:25:44.507" v="989"/>
          <ac:spMkLst>
            <pc:docMk/>
            <pc:sldMk cId="276129773" sldId="369"/>
            <ac:spMk id="56" creationId="{23B5DD9C-35C4-4568-98E7-49D7182B1EF5}"/>
          </ac:spMkLst>
        </pc:spChg>
        <pc:grpChg chg="del">
          <ac:chgData name="승철 나" userId="a589e3a2df94613a" providerId="LiveId" clId="{E83461A8-2F7E-465B-B93A-70F32D1C7232}" dt="2020-02-28T11:26:59.917" v="995" actId="478"/>
          <ac:grpSpMkLst>
            <pc:docMk/>
            <pc:sldMk cId="276129773" sldId="369"/>
            <ac:grpSpMk id="20" creationId="{82F408B1-3DC8-4555-B76B-346E267162A6}"/>
          </ac:grpSpMkLst>
        </pc:grpChg>
        <pc:picChg chg="add del mod modCrop">
          <ac:chgData name="승철 나" userId="a589e3a2df94613a" providerId="LiveId" clId="{E83461A8-2F7E-465B-B93A-70F32D1C7232}" dt="2020-02-28T11:58:51.081" v="1211" actId="478"/>
          <ac:picMkLst>
            <pc:docMk/>
            <pc:sldMk cId="276129773" sldId="369"/>
            <ac:picMk id="3" creationId="{08AE3F51-F469-4B12-9070-45836BC39EF0}"/>
          </ac:picMkLst>
        </pc:picChg>
        <pc:picChg chg="del">
          <ac:chgData name="승철 나" userId="a589e3a2df94613a" providerId="LiveId" clId="{E83461A8-2F7E-465B-B93A-70F32D1C7232}" dt="2020-02-28T11:26:55.205" v="990" actId="478"/>
          <ac:picMkLst>
            <pc:docMk/>
            <pc:sldMk cId="276129773" sldId="369"/>
            <ac:picMk id="4" creationId="{B0EEAEA9-AD1F-42FF-9EEC-494E0ED7B507}"/>
          </ac:picMkLst>
        </pc:picChg>
        <pc:picChg chg="del">
          <ac:chgData name="승철 나" userId="a589e3a2df94613a" providerId="LiveId" clId="{E83461A8-2F7E-465B-B93A-70F32D1C7232}" dt="2020-02-28T11:26:57.499" v="992" actId="478"/>
          <ac:picMkLst>
            <pc:docMk/>
            <pc:sldMk cId="276129773" sldId="369"/>
            <ac:picMk id="6" creationId="{1C063181-30C8-45C4-881E-36587FFACFC7}"/>
          </ac:picMkLst>
        </pc:picChg>
        <pc:picChg chg="add mod modCrop">
          <ac:chgData name="승철 나" userId="a589e3a2df94613a" providerId="LiveId" clId="{E83461A8-2F7E-465B-B93A-70F32D1C7232}" dt="2020-02-28T12:00:03.555" v="1223" actId="1076"/>
          <ac:picMkLst>
            <pc:docMk/>
            <pc:sldMk cId="276129773" sldId="369"/>
            <ac:picMk id="8" creationId="{97CA3F19-C6A7-4F0D-A501-567A45F45E41}"/>
          </ac:picMkLst>
        </pc:picChg>
        <pc:picChg chg="del">
          <ac:chgData name="승철 나" userId="a589e3a2df94613a" providerId="LiveId" clId="{E83461A8-2F7E-465B-B93A-70F32D1C7232}" dt="2020-02-28T11:26:59.917" v="995" actId="478"/>
          <ac:picMkLst>
            <pc:docMk/>
            <pc:sldMk cId="276129773" sldId="369"/>
            <ac:picMk id="37" creationId="{3C60C938-A388-44AC-B7BC-D7CD5E4E7865}"/>
          </ac:picMkLst>
        </pc:picChg>
        <pc:cxnChg chg="del">
          <ac:chgData name="승철 나" userId="a589e3a2df94613a" providerId="LiveId" clId="{E83461A8-2F7E-465B-B93A-70F32D1C7232}" dt="2020-02-28T11:26:59.917" v="995" actId="478"/>
          <ac:cxnSpMkLst>
            <pc:docMk/>
            <pc:sldMk cId="276129773" sldId="369"/>
            <ac:cxnSpMk id="30" creationId="{9E7B6DE6-B697-45C7-80C7-20BEF93E065E}"/>
          </ac:cxnSpMkLst>
        </pc:cxnChg>
        <pc:cxnChg chg="del">
          <ac:chgData name="승철 나" userId="a589e3a2df94613a" providerId="LiveId" clId="{E83461A8-2F7E-465B-B93A-70F32D1C7232}" dt="2020-02-28T11:26:59.917" v="995" actId="478"/>
          <ac:cxnSpMkLst>
            <pc:docMk/>
            <pc:sldMk cId="276129773" sldId="369"/>
            <ac:cxnSpMk id="31" creationId="{F64F485C-1F5C-4299-9837-CAB0FE03C723}"/>
          </ac:cxnSpMkLst>
        </pc:cxnChg>
        <pc:cxnChg chg="del">
          <ac:chgData name="승철 나" userId="a589e3a2df94613a" providerId="LiveId" clId="{E83461A8-2F7E-465B-B93A-70F32D1C7232}" dt="2020-02-28T11:26:58.764" v="994" actId="478"/>
          <ac:cxnSpMkLst>
            <pc:docMk/>
            <pc:sldMk cId="276129773" sldId="369"/>
            <ac:cxnSpMk id="33" creationId="{10CE52E5-8BFC-49E3-95FC-9A8EC23818E0}"/>
          </ac:cxnSpMkLst>
        </pc:cxnChg>
      </pc:sldChg>
      <pc:sldChg chg="modSp">
        <pc:chgData name="승철 나" userId="a589e3a2df94613a" providerId="LiveId" clId="{E83461A8-2F7E-465B-B93A-70F32D1C7232}" dt="2020-02-28T12:31:58.041" v="1436" actId="14100"/>
        <pc:sldMkLst>
          <pc:docMk/>
          <pc:sldMk cId="1494861580" sldId="370"/>
        </pc:sldMkLst>
        <pc:spChg chg="mod">
          <ac:chgData name="승철 나" userId="a589e3a2df94613a" providerId="LiveId" clId="{E83461A8-2F7E-465B-B93A-70F32D1C7232}" dt="2020-02-28T12:30:52.057" v="1431" actId="1076"/>
          <ac:spMkLst>
            <pc:docMk/>
            <pc:sldMk cId="1494861580" sldId="370"/>
            <ac:spMk id="91" creationId="{D36075D6-8C96-4ED4-BB8C-BD0A2514A773}"/>
          </ac:spMkLst>
        </pc:spChg>
        <pc:cxnChg chg="mod">
          <ac:chgData name="승철 나" userId="a589e3a2df94613a" providerId="LiveId" clId="{E83461A8-2F7E-465B-B93A-70F32D1C7232}" dt="2020-02-28T12:31:58.041" v="1436" actId="14100"/>
          <ac:cxnSpMkLst>
            <pc:docMk/>
            <pc:sldMk cId="1494861580" sldId="370"/>
            <ac:cxnSpMk id="118" creationId="{83FD9928-6E52-4F3B-A1CD-BCD2F65AA883}"/>
          </ac:cxnSpMkLst>
        </pc:cxnChg>
        <pc:cxnChg chg="mod">
          <ac:chgData name="승철 나" userId="a589e3a2df94613a" providerId="LiveId" clId="{E83461A8-2F7E-465B-B93A-70F32D1C7232}" dt="2020-02-28T12:30:49.860" v="1430" actId="14100"/>
          <ac:cxnSpMkLst>
            <pc:docMk/>
            <pc:sldMk cId="1494861580" sldId="370"/>
            <ac:cxnSpMk id="122" creationId="{E67E7E98-1A4C-4792-9AC5-731EF8E55A45}"/>
          </ac:cxnSpMkLst>
        </pc:cxnChg>
      </pc:sldChg>
      <pc:sldChg chg="addSp delSp modSp add">
        <pc:chgData name="승철 나" userId="a589e3a2df94613a" providerId="LiveId" clId="{E83461A8-2F7E-465B-B93A-70F32D1C7232}" dt="2020-02-28T14:19:37.644" v="3314" actId="20577"/>
        <pc:sldMkLst>
          <pc:docMk/>
          <pc:sldMk cId="1706702802" sldId="371"/>
        </pc:sldMkLst>
        <pc:spChg chg="mod">
          <ac:chgData name="승철 나" userId="a589e3a2df94613a" providerId="LiveId" clId="{E83461A8-2F7E-465B-B93A-70F32D1C7232}" dt="2020-02-28T14:19:37.644" v="3314" actId="20577"/>
          <ac:spMkLst>
            <pc:docMk/>
            <pc:sldMk cId="1706702802" sldId="371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1:49:23.468" v="1173"/>
          <ac:spMkLst>
            <pc:docMk/>
            <pc:sldMk cId="1706702802" sldId="371"/>
            <ac:spMk id="56" creationId="{23B5DD9C-35C4-4568-98E7-49D7182B1EF5}"/>
          </ac:spMkLst>
        </pc:spChg>
        <pc:picChg chg="del mod modCrop">
          <ac:chgData name="승철 나" userId="a589e3a2df94613a" providerId="LiveId" clId="{E83461A8-2F7E-465B-B93A-70F32D1C7232}" dt="2020-02-28T12:09:33.674" v="1235" actId="478"/>
          <ac:picMkLst>
            <pc:docMk/>
            <pc:sldMk cId="1706702802" sldId="371"/>
            <ac:picMk id="3" creationId="{08AE3F51-F469-4B12-9070-45836BC39EF0}"/>
          </ac:picMkLst>
        </pc:picChg>
        <pc:picChg chg="add mod modCrop">
          <ac:chgData name="승철 나" userId="a589e3a2df94613a" providerId="LiveId" clId="{E83461A8-2F7E-465B-B93A-70F32D1C7232}" dt="2020-02-28T12:10:38.731" v="1250" actId="14100"/>
          <ac:picMkLst>
            <pc:docMk/>
            <pc:sldMk cId="1706702802" sldId="371"/>
            <ac:picMk id="4" creationId="{BF08E420-B488-4CCC-AF4B-A3FAD22B30B2}"/>
          </ac:picMkLst>
        </pc:picChg>
      </pc:sldChg>
      <pc:sldChg chg="addSp delSp modSp add">
        <pc:chgData name="승철 나" userId="a589e3a2df94613a" providerId="LiveId" clId="{E83461A8-2F7E-465B-B93A-70F32D1C7232}" dt="2020-02-28T14:19:40.548" v="3316" actId="20577"/>
        <pc:sldMkLst>
          <pc:docMk/>
          <pc:sldMk cId="3990007119" sldId="372"/>
        </pc:sldMkLst>
        <pc:spChg chg="mod">
          <ac:chgData name="승철 나" userId="a589e3a2df94613a" providerId="LiveId" clId="{E83461A8-2F7E-465B-B93A-70F32D1C7232}" dt="2020-02-28T14:19:40.548" v="3316" actId="20577"/>
          <ac:spMkLst>
            <pc:docMk/>
            <pc:sldMk cId="3990007119" sldId="372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2:16:17.080" v="1355"/>
          <ac:spMkLst>
            <pc:docMk/>
            <pc:sldMk cId="3990007119" sldId="372"/>
            <ac:spMk id="56" creationId="{23B5DD9C-35C4-4568-98E7-49D7182B1EF5}"/>
          </ac:spMkLst>
        </pc:spChg>
        <pc:picChg chg="del mod ord modCrop">
          <ac:chgData name="승철 나" userId="a589e3a2df94613a" providerId="LiveId" clId="{E83461A8-2F7E-465B-B93A-70F32D1C7232}" dt="2020-02-28T12:12:47.774" v="1262" actId="478"/>
          <ac:picMkLst>
            <pc:docMk/>
            <pc:sldMk cId="3990007119" sldId="372"/>
            <ac:picMk id="3" creationId="{08AE3F51-F469-4B12-9070-45836BC39EF0}"/>
          </ac:picMkLst>
        </pc:picChg>
        <pc:picChg chg="add mod modCrop">
          <ac:chgData name="승철 나" userId="a589e3a2df94613a" providerId="LiveId" clId="{E83461A8-2F7E-465B-B93A-70F32D1C7232}" dt="2020-02-28T12:13:31.380" v="1269" actId="14100"/>
          <ac:picMkLst>
            <pc:docMk/>
            <pc:sldMk cId="3990007119" sldId="372"/>
            <ac:picMk id="4" creationId="{E836DF4B-5133-4012-B3A0-74D72C486D28}"/>
          </ac:picMkLst>
        </pc:picChg>
      </pc:sldChg>
      <pc:sldChg chg="addSp delSp modSp add">
        <pc:chgData name="승철 나" userId="a589e3a2df94613a" providerId="LiveId" clId="{E83461A8-2F7E-465B-B93A-70F32D1C7232}" dt="2020-02-28T14:19:43.155" v="3318" actId="20577"/>
        <pc:sldMkLst>
          <pc:docMk/>
          <pc:sldMk cId="4037397996" sldId="373"/>
        </pc:sldMkLst>
        <pc:spChg chg="mod">
          <ac:chgData name="승철 나" userId="a589e3a2df94613a" providerId="LiveId" clId="{E83461A8-2F7E-465B-B93A-70F32D1C7232}" dt="2020-02-28T14:19:43.155" v="3318" actId="20577"/>
          <ac:spMkLst>
            <pc:docMk/>
            <pc:sldMk cId="4037397996" sldId="373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2:16:26.543" v="1418"/>
          <ac:spMkLst>
            <pc:docMk/>
            <pc:sldMk cId="4037397996" sldId="373"/>
            <ac:spMk id="56" creationId="{23B5DD9C-35C4-4568-98E7-49D7182B1EF5}"/>
          </ac:spMkLst>
        </pc:spChg>
        <pc:picChg chg="del mod modCrop">
          <ac:chgData name="승철 나" userId="a589e3a2df94613a" providerId="LiveId" clId="{E83461A8-2F7E-465B-B93A-70F32D1C7232}" dt="2020-02-28T12:13:42.019" v="1270" actId="478"/>
          <ac:picMkLst>
            <pc:docMk/>
            <pc:sldMk cId="4037397996" sldId="373"/>
            <ac:picMk id="3" creationId="{08AE3F51-F469-4B12-9070-45836BC39EF0}"/>
          </ac:picMkLst>
        </pc:picChg>
        <pc:picChg chg="add mod modCrop">
          <ac:chgData name="승철 나" userId="a589e3a2df94613a" providerId="LiveId" clId="{E83461A8-2F7E-465B-B93A-70F32D1C7232}" dt="2020-02-28T12:14:59.921" v="1279" actId="14100"/>
          <ac:picMkLst>
            <pc:docMk/>
            <pc:sldMk cId="4037397996" sldId="373"/>
            <ac:picMk id="4" creationId="{E97A8552-17A5-42CE-B89B-80CD95636C98}"/>
          </ac:picMkLst>
        </pc:picChg>
      </pc:sldChg>
      <pc:sldChg chg="addSp delSp modSp add">
        <pc:chgData name="승철 나" userId="a589e3a2df94613a" providerId="LiveId" clId="{E83461A8-2F7E-465B-B93A-70F32D1C7232}" dt="2020-02-28T14:19:34.596" v="3312" actId="20577"/>
        <pc:sldMkLst>
          <pc:docMk/>
          <pc:sldMk cId="848338587" sldId="374"/>
        </pc:sldMkLst>
        <pc:spChg chg="mod">
          <ac:chgData name="승철 나" userId="a589e3a2df94613a" providerId="LiveId" clId="{E83461A8-2F7E-465B-B93A-70F32D1C7232}" dt="2020-02-28T14:19:34.596" v="3312" actId="20577"/>
          <ac:spMkLst>
            <pc:docMk/>
            <pc:sldMk cId="848338587" sldId="374"/>
            <ac:spMk id="21" creationId="{47EF3729-EB81-4C90-9DEC-16004DFB5CF8}"/>
          </ac:spMkLst>
        </pc:spChg>
        <pc:picChg chg="add mod modCrop">
          <ac:chgData name="승철 나" userId="a589e3a2df94613a" providerId="LiveId" clId="{E83461A8-2F7E-465B-B93A-70F32D1C7232}" dt="2020-02-28T12:11:56.664" v="1261" actId="14100"/>
          <ac:picMkLst>
            <pc:docMk/>
            <pc:sldMk cId="848338587" sldId="374"/>
            <ac:picMk id="3" creationId="{A9A23540-25C6-4753-95C2-FBF24AB5ACA4}"/>
          </ac:picMkLst>
        </pc:picChg>
        <pc:picChg chg="del mod modCrop">
          <ac:chgData name="승철 나" userId="a589e3a2df94613a" providerId="LiveId" clId="{E83461A8-2F7E-465B-B93A-70F32D1C7232}" dt="2020-02-28T12:11:14.743" v="1251" actId="478"/>
          <ac:picMkLst>
            <pc:docMk/>
            <pc:sldMk cId="848338587" sldId="374"/>
            <ac:picMk id="8" creationId="{97CA3F19-C6A7-4F0D-A501-567A45F45E41}"/>
          </ac:picMkLst>
        </pc:picChg>
      </pc:sldChg>
      <pc:sldChg chg="addSp delSp modSp add ord">
        <pc:chgData name="승철 나" userId="a589e3a2df94613a" providerId="LiveId" clId="{E83461A8-2F7E-465B-B93A-70F32D1C7232}" dt="2020-02-28T14:19:21.301" v="3304" actId="20577"/>
        <pc:sldMkLst>
          <pc:docMk/>
          <pc:sldMk cId="1452258502" sldId="376"/>
        </pc:sldMkLst>
        <pc:spChg chg="mod">
          <ac:chgData name="승철 나" userId="a589e3a2df94613a" providerId="LiveId" clId="{E83461A8-2F7E-465B-B93A-70F32D1C7232}" dt="2020-02-28T12:50:39.926" v="1528" actId="14100"/>
          <ac:spMkLst>
            <pc:docMk/>
            <pc:sldMk cId="1452258502" sldId="376"/>
            <ac:spMk id="9" creationId="{00000000-0000-0000-0000-000000000000}"/>
          </ac:spMkLst>
        </pc:spChg>
        <pc:spChg chg="mod">
          <ac:chgData name="승철 나" userId="a589e3a2df94613a" providerId="LiveId" clId="{E83461A8-2F7E-465B-B93A-70F32D1C7232}" dt="2020-02-28T13:14:02.474" v="2001" actId="20577"/>
          <ac:spMkLst>
            <pc:docMk/>
            <pc:sldMk cId="1452258502" sldId="376"/>
            <ac:spMk id="14" creationId="{9DF50667-679D-4CE8-9175-C61A8285D673}"/>
          </ac:spMkLst>
        </pc:spChg>
        <pc:spChg chg="add del mod">
          <ac:chgData name="승철 나" userId="a589e3a2df94613a" providerId="LiveId" clId="{E83461A8-2F7E-465B-B93A-70F32D1C7232}" dt="2020-02-28T13:00:08.893" v="1602" actId="478"/>
          <ac:spMkLst>
            <pc:docMk/>
            <pc:sldMk cId="1452258502" sldId="376"/>
            <ac:spMk id="16" creationId="{8431EE17-7346-4386-95E8-4EAAA20A462F}"/>
          </ac:spMkLst>
        </pc:spChg>
        <pc:spChg chg="mod">
          <ac:chgData name="승철 나" userId="a589e3a2df94613a" providerId="LiveId" clId="{E83461A8-2F7E-465B-B93A-70F32D1C7232}" dt="2020-02-28T14:19:21.301" v="3304" actId="20577"/>
          <ac:spMkLst>
            <pc:docMk/>
            <pc:sldMk cId="1452258502" sldId="376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2:38:09.575" v="1517"/>
          <ac:spMkLst>
            <pc:docMk/>
            <pc:sldMk cId="1452258502" sldId="376"/>
            <ac:spMk id="22" creationId="{F2A1A913-0503-4BA9-B541-279D427CB1CB}"/>
          </ac:spMkLst>
        </pc:spChg>
        <pc:spChg chg="mod">
          <ac:chgData name="승철 나" userId="a589e3a2df94613a" providerId="LiveId" clId="{E83461A8-2F7E-465B-B93A-70F32D1C7232}" dt="2020-02-28T13:15:46.605" v="2022" actId="20577"/>
          <ac:spMkLst>
            <pc:docMk/>
            <pc:sldMk cId="1452258502" sldId="376"/>
            <ac:spMk id="56" creationId="{23B5DD9C-35C4-4568-98E7-49D7182B1EF5}"/>
          </ac:spMkLst>
        </pc:spChg>
        <pc:grpChg chg="add mod">
          <ac:chgData name="승철 나" userId="a589e3a2df94613a" providerId="LiveId" clId="{E83461A8-2F7E-465B-B93A-70F32D1C7232}" dt="2020-02-28T13:11:01.576" v="1829" actId="1076"/>
          <ac:grpSpMkLst>
            <pc:docMk/>
            <pc:sldMk cId="1452258502" sldId="376"/>
            <ac:grpSpMk id="13" creationId="{E06AA0AC-F646-422D-8D0D-F8F6FA97F303}"/>
          </ac:grpSpMkLst>
        </pc:grpChg>
        <pc:graphicFrameChg chg="add del mod modGraphic">
          <ac:chgData name="승철 나" userId="a589e3a2df94613a" providerId="LiveId" clId="{E83461A8-2F7E-465B-B93A-70F32D1C7232}" dt="2020-02-28T13:00:06.920" v="1601" actId="478"/>
          <ac:graphicFrameMkLst>
            <pc:docMk/>
            <pc:sldMk cId="1452258502" sldId="376"/>
            <ac:graphicFrameMk id="17" creationId="{3BA1B137-F9ED-4798-90D3-6FAE2F36DB4C}"/>
          </ac:graphicFrameMkLst>
        </pc:graphicFrameChg>
        <pc:picChg chg="add del">
          <ac:chgData name="승철 나" userId="a589e3a2df94613a" providerId="LiveId" clId="{E83461A8-2F7E-465B-B93A-70F32D1C7232}" dt="2020-02-28T12:50:01.896" v="1519" actId="478"/>
          <ac:picMkLst>
            <pc:docMk/>
            <pc:sldMk cId="1452258502" sldId="376"/>
            <ac:picMk id="2" creationId="{C63F35B2-DD8C-4CFE-941A-D8D0A341D328}"/>
          </ac:picMkLst>
        </pc:picChg>
        <pc:picChg chg="add del mod">
          <ac:chgData name="승철 나" userId="a589e3a2df94613a" providerId="LiveId" clId="{E83461A8-2F7E-465B-B93A-70F32D1C7232}" dt="2020-02-28T12:50:35.582" v="1523" actId="478"/>
          <ac:picMkLst>
            <pc:docMk/>
            <pc:sldMk cId="1452258502" sldId="376"/>
            <ac:picMk id="3" creationId="{CCBB2EB4-AD52-4C98-A479-CDF09D944557}"/>
          </ac:picMkLst>
        </pc:picChg>
        <pc:picChg chg="del">
          <ac:chgData name="승철 나" userId="a589e3a2df94613a" providerId="LiveId" clId="{E83461A8-2F7E-465B-B93A-70F32D1C7232}" dt="2020-02-28T12:37:53.971" v="1485" actId="478"/>
          <ac:picMkLst>
            <pc:docMk/>
            <pc:sldMk cId="1452258502" sldId="376"/>
            <ac:picMk id="4" creationId="{E97A8552-17A5-42CE-B89B-80CD95636C98}"/>
          </ac:picMkLst>
        </pc:picChg>
        <pc:picChg chg="add mod">
          <ac:chgData name="승철 나" userId="a589e3a2df94613a" providerId="LiveId" clId="{E83461A8-2F7E-465B-B93A-70F32D1C7232}" dt="2020-02-28T13:07:42.447" v="1616" actId="14100"/>
          <ac:picMkLst>
            <pc:docMk/>
            <pc:sldMk cId="1452258502" sldId="376"/>
            <ac:picMk id="5" creationId="{BD8B9263-794A-4224-93BF-AF94E8CCD37F}"/>
          </ac:picMkLst>
        </pc:picChg>
        <pc:picChg chg="add del mod">
          <ac:chgData name="승철 나" userId="a589e3a2df94613a" providerId="LiveId" clId="{E83461A8-2F7E-465B-B93A-70F32D1C7232}" dt="2020-02-28T13:00:11.237" v="1603" actId="478"/>
          <ac:picMkLst>
            <pc:docMk/>
            <pc:sldMk cId="1452258502" sldId="376"/>
            <ac:picMk id="18" creationId="{0FA3C563-0D17-4A17-91BC-40DBE9E84625}"/>
          </ac:picMkLst>
        </pc:picChg>
        <pc:picChg chg="add del mod">
          <ac:chgData name="승철 나" userId="a589e3a2df94613a" providerId="LiveId" clId="{E83461A8-2F7E-465B-B93A-70F32D1C7232}" dt="2020-02-28T13:00:11.237" v="1603" actId="478"/>
          <ac:picMkLst>
            <pc:docMk/>
            <pc:sldMk cId="1452258502" sldId="376"/>
            <ac:picMk id="19" creationId="{00BD31E9-47DF-4864-9778-72AC5BCF1EB9}"/>
          </ac:picMkLst>
        </pc:picChg>
        <pc:picChg chg="add del mod">
          <ac:chgData name="승철 나" userId="a589e3a2df94613a" providerId="LiveId" clId="{E83461A8-2F7E-465B-B93A-70F32D1C7232}" dt="2020-02-28T13:00:11.237" v="1603" actId="478"/>
          <ac:picMkLst>
            <pc:docMk/>
            <pc:sldMk cId="1452258502" sldId="376"/>
            <ac:picMk id="20" creationId="{FA0448C1-133F-4EF8-9ACE-C82CF1C5DF52}"/>
          </ac:picMkLst>
        </pc:picChg>
        <pc:cxnChg chg="mod">
          <ac:chgData name="승철 나" userId="a589e3a2df94613a" providerId="LiveId" clId="{E83461A8-2F7E-465B-B93A-70F32D1C7232}" dt="2020-02-28T12:54:39.654" v="1548" actId="1076"/>
          <ac:cxnSpMkLst>
            <pc:docMk/>
            <pc:sldMk cId="1452258502" sldId="376"/>
            <ac:cxnSpMk id="15" creationId="{AEBF9668-E826-4566-9424-24BF34413AF4}"/>
          </ac:cxnSpMkLst>
        </pc:cxnChg>
      </pc:sldChg>
      <pc:sldChg chg="add del">
        <pc:chgData name="승철 나" userId="a589e3a2df94613a" providerId="LiveId" clId="{E83461A8-2F7E-465B-B93A-70F32D1C7232}" dt="2020-02-28T12:36:09.742" v="1438"/>
        <pc:sldMkLst>
          <pc:docMk/>
          <pc:sldMk cId="3677719342" sldId="376"/>
        </pc:sldMkLst>
      </pc:sldChg>
      <pc:sldChg chg="modSp add ord">
        <pc:chgData name="승철 나" userId="a589e3a2df94613a" providerId="LiveId" clId="{E83461A8-2F7E-465B-B93A-70F32D1C7232}" dt="2020-02-28T14:19:24.253" v="3306" actId="20577"/>
        <pc:sldMkLst>
          <pc:docMk/>
          <pc:sldMk cId="3541475123" sldId="377"/>
        </pc:sldMkLst>
        <pc:spChg chg="mod">
          <ac:chgData name="승철 나" userId="a589e3a2df94613a" providerId="LiveId" clId="{E83461A8-2F7E-465B-B93A-70F32D1C7232}" dt="2020-02-28T13:21:32.701" v="2269" actId="20577"/>
          <ac:spMkLst>
            <pc:docMk/>
            <pc:sldMk cId="3541475123" sldId="377"/>
            <ac:spMk id="14" creationId="{9DF50667-679D-4CE8-9175-C61A8285D673}"/>
          </ac:spMkLst>
        </pc:spChg>
        <pc:spChg chg="mod">
          <ac:chgData name="승철 나" userId="a589e3a2df94613a" providerId="LiveId" clId="{E83461A8-2F7E-465B-B93A-70F32D1C7232}" dt="2020-02-28T14:19:24.253" v="3306" actId="20577"/>
          <ac:spMkLst>
            <pc:docMk/>
            <pc:sldMk cId="3541475123" sldId="377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3:16:01.849" v="2049" actId="20577"/>
          <ac:spMkLst>
            <pc:docMk/>
            <pc:sldMk cId="3541475123" sldId="377"/>
            <ac:spMk id="56" creationId="{23B5DD9C-35C4-4568-98E7-49D7182B1EF5}"/>
          </ac:spMkLst>
        </pc:spChg>
        <pc:grpChg chg="mod">
          <ac:chgData name="승철 나" userId="a589e3a2df94613a" providerId="LiveId" clId="{E83461A8-2F7E-465B-B93A-70F32D1C7232}" dt="2020-02-28T13:20:31.472" v="2184"/>
          <ac:grpSpMkLst>
            <pc:docMk/>
            <pc:sldMk cId="3541475123" sldId="377"/>
            <ac:grpSpMk id="13" creationId="{E06AA0AC-F646-422D-8D0D-F8F6FA97F303}"/>
          </ac:grpSpMkLst>
        </pc:grpChg>
        <pc:picChg chg="mod">
          <ac:chgData name="승철 나" userId="a589e3a2df94613a" providerId="LiveId" clId="{E83461A8-2F7E-465B-B93A-70F32D1C7232}" dt="2020-02-28T13:12:43.048" v="1832" actId="14826"/>
          <ac:picMkLst>
            <pc:docMk/>
            <pc:sldMk cId="3541475123" sldId="377"/>
            <ac:picMk id="5" creationId="{BD8B9263-794A-4224-93BF-AF94E8CCD37F}"/>
          </ac:picMkLst>
        </pc:picChg>
      </pc:sldChg>
      <pc:sldChg chg="modSp add ord">
        <pc:chgData name="승철 나" userId="a589e3a2df94613a" providerId="LiveId" clId="{E83461A8-2F7E-465B-B93A-70F32D1C7232}" dt="2020-02-28T14:19:27.194" v="3308" actId="20577"/>
        <pc:sldMkLst>
          <pc:docMk/>
          <pc:sldMk cId="1212631920" sldId="378"/>
        </pc:sldMkLst>
        <pc:spChg chg="mod">
          <ac:chgData name="승철 나" userId="a589e3a2df94613a" providerId="LiveId" clId="{E83461A8-2F7E-465B-B93A-70F32D1C7232}" dt="2020-02-28T13:30:52.300" v="2461" actId="20577"/>
          <ac:spMkLst>
            <pc:docMk/>
            <pc:sldMk cId="1212631920" sldId="378"/>
            <ac:spMk id="14" creationId="{9DF50667-679D-4CE8-9175-C61A8285D673}"/>
          </ac:spMkLst>
        </pc:spChg>
        <pc:spChg chg="mod">
          <ac:chgData name="승철 나" userId="a589e3a2df94613a" providerId="LiveId" clId="{E83461A8-2F7E-465B-B93A-70F32D1C7232}" dt="2020-02-28T14:19:27.194" v="3308" actId="20577"/>
          <ac:spMkLst>
            <pc:docMk/>
            <pc:sldMk cId="1212631920" sldId="378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3:23:33.199" v="2293" actId="20577"/>
          <ac:spMkLst>
            <pc:docMk/>
            <pc:sldMk cId="1212631920" sldId="378"/>
            <ac:spMk id="56" creationId="{23B5DD9C-35C4-4568-98E7-49D7182B1EF5}"/>
          </ac:spMkLst>
        </pc:spChg>
        <pc:picChg chg="mod">
          <ac:chgData name="승철 나" userId="a589e3a2df94613a" providerId="LiveId" clId="{E83461A8-2F7E-465B-B93A-70F32D1C7232}" dt="2020-02-28T13:28:20.967" v="2317" actId="14826"/>
          <ac:picMkLst>
            <pc:docMk/>
            <pc:sldMk cId="1212631920" sldId="378"/>
            <ac:picMk id="5" creationId="{BD8B9263-794A-4224-93BF-AF94E8CCD37F}"/>
          </ac:picMkLst>
        </pc:picChg>
      </pc:sldChg>
      <pc:sldChg chg="modSp add ord">
        <pc:chgData name="승철 나" userId="a589e3a2df94613a" providerId="LiveId" clId="{E83461A8-2F7E-465B-B93A-70F32D1C7232}" dt="2020-02-28T14:19:29.795" v="3310" actId="20577"/>
        <pc:sldMkLst>
          <pc:docMk/>
          <pc:sldMk cId="3235219761" sldId="379"/>
        </pc:sldMkLst>
        <pc:spChg chg="mod">
          <ac:chgData name="승철 나" userId="a589e3a2df94613a" providerId="LiveId" clId="{E83461A8-2F7E-465B-B93A-70F32D1C7232}" dt="2020-02-28T13:59:44.379" v="3075" actId="20577"/>
          <ac:spMkLst>
            <pc:docMk/>
            <pc:sldMk cId="3235219761" sldId="379"/>
            <ac:spMk id="14" creationId="{9DF50667-679D-4CE8-9175-C61A8285D673}"/>
          </ac:spMkLst>
        </pc:spChg>
        <pc:spChg chg="mod">
          <ac:chgData name="승철 나" userId="a589e3a2df94613a" providerId="LiveId" clId="{E83461A8-2F7E-465B-B93A-70F32D1C7232}" dt="2020-02-28T14:19:29.795" v="3310" actId="20577"/>
          <ac:spMkLst>
            <pc:docMk/>
            <pc:sldMk cId="3235219761" sldId="379"/>
            <ac:spMk id="21" creationId="{47EF3729-EB81-4C90-9DEC-16004DFB5CF8}"/>
          </ac:spMkLst>
        </pc:spChg>
        <pc:spChg chg="mod">
          <ac:chgData name="승철 나" userId="a589e3a2df94613a" providerId="LiveId" clId="{E83461A8-2F7E-465B-B93A-70F32D1C7232}" dt="2020-02-28T13:54:18.408" v="2649" actId="20577"/>
          <ac:spMkLst>
            <pc:docMk/>
            <pc:sldMk cId="3235219761" sldId="379"/>
            <ac:spMk id="56" creationId="{23B5DD9C-35C4-4568-98E7-49D7182B1EF5}"/>
          </ac:spMkLst>
        </pc:spChg>
        <pc:grpChg chg="mod">
          <ac:chgData name="승철 나" userId="a589e3a2df94613a" providerId="LiveId" clId="{E83461A8-2F7E-465B-B93A-70F32D1C7232}" dt="2020-02-28T13:58:20.726" v="3010"/>
          <ac:grpSpMkLst>
            <pc:docMk/>
            <pc:sldMk cId="3235219761" sldId="379"/>
            <ac:grpSpMk id="13" creationId="{E06AA0AC-F646-422D-8D0D-F8F6FA97F303}"/>
          </ac:grpSpMkLst>
        </pc:grpChg>
        <pc:picChg chg="mod">
          <ac:chgData name="승철 나" userId="a589e3a2df94613a" providerId="LiveId" clId="{E83461A8-2F7E-465B-B93A-70F32D1C7232}" dt="2020-02-28T13:53:49.838" v="2643" actId="14826"/>
          <ac:picMkLst>
            <pc:docMk/>
            <pc:sldMk cId="3235219761" sldId="379"/>
            <ac:picMk id="5" creationId="{BD8B9263-794A-4224-93BF-AF94E8CCD37F}"/>
          </ac:picMkLst>
        </pc:picChg>
      </pc:sldChg>
      <pc:sldChg chg="modSp add">
        <pc:chgData name="승철 나" userId="a589e3a2df94613a" providerId="LiveId" clId="{E83461A8-2F7E-465B-B93A-70F32D1C7232}" dt="2020-02-28T14:18:49.999" v="3303" actId="14826"/>
        <pc:sldMkLst>
          <pc:docMk/>
          <pc:sldMk cId="2946901444" sldId="380"/>
        </pc:sldMkLst>
        <pc:spChg chg="mod">
          <ac:chgData name="승철 나" userId="a589e3a2df94613a" providerId="LiveId" clId="{E83461A8-2F7E-465B-B93A-70F32D1C7232}" dt="2020-02-28T14:05:03.465" v="3300" actId="20577"/>
          <ac:spMkLst>
            <pc:docMk/>
            <pc:sldMk cId="2946901444" sldId="380"/>
            <ac:spMk id="14" creationId="{9DF50667-679D-4CE8-9175-C61A8285D673}"/>
          </ac:spMkLst>
        </pc:spChg>
        <pc:spChg chg="mod">
          <ac:chgData name="승철 나" userId="a589e3a2df94613a" providerId="LiveId" clId="{E83461A8-2F7E-465B-B93A-70F32D1C7232}" dt="2020-02-28T14:00:39.042" v="3083" actId="20577"/>
          <ac:spMkLst>
            <pc:docMk/>
            <pc:sldMk cId="2946901444" sldId="380"/>
            <ac:spMk id="56" creationId="{23B5DD9C-35C4-4568-98E7-49D7182B1EF5}"/>
          </ac:spMkLst>
        </pc:spChg>
        <pc:picChg chg="mod">
          <ac:chgData name="승철 나" userId="a589e3a2df94613a" providerId="LiveId" clId="{E83461A8-2F7E-465B-B93A-70F32D1C7232}" dt="2020-02-28T14:18:49.999" v="3303" actId="14826"/>
          <ac:picMkLst>
            <pc:docMk/>
            <pc:sldMk cId="2946901444" sldId="380"/>
            <ac:picMk id="5" creationId="{BD8B9263-794A-4224-93BF-AF94E8CCD37F}"/>
          </ac:picMkLst>
        </pc:picChg>
      </pc:sldChg>
    </pc:docChg>
  </pc:docChgLst>
  <pc:docChgLst>
    <pc:chgData name="나 승철" userId="a589e3a2df94613a" providerId="LiveId" clId="{817E8833-5A49-409D-8DAC-BBBDC36456D1}"/>
    <pc:docChg chg="undo redo custSel addSld delSld modSld sldOrd">
      <pc:chgData name="나 승철" userId="a589e3a2df94613a" providerId="LiveId" clId="{817E8833-5A49-409D-8DAC-BBBDC36456D1}" dt="2019-12-22T06:16:18.700" v="1910" actId="47"/>
      <pc:docMkLst>
        <pc:docMk/>
      </pc:docMkLst>
      <pc:sldChg chg="modSp">
        <pc:chgData name="나 승철" userId="a589e3a2df94613a" providerId="LiveId" clId="{817E8833-5A49-409D-8DAC-BBBDC36456D1}" dt="2019-12-21T08:21:50.890" v="350" actId="14826"/>
        <pc:sldMkLst>
          <pc:docMk/>
          <pc:sldMk cId="1725188145" sldId="333"/>
        </pc:sldMkLst>
        <pc:picChg chg="mod">
          <ac:chgData name="나 승철" userId="a589e3a2df94613a" providerId="LiveId" clId="{817E8833-5A49-409D-8DAC-BBBDC36456D1}" dt="2019-12-21T08:21:50.890" v="350" actId="14826"/>
          <ac:picMkLst>
            <pc:docMk/>
            <pc:sldMk cId="1725188145" sldId="333"/>
            <ac:picMk id="11" creationId="{6CBC194B-1BA9-4DC1-912A-5325B1461C4B}"/>
          </ac:picMkLst>
        </pc:picChg>
      </pc:sldChg>
      <pc:sldChg chg="addSp delSp modSp">
        <pc:chgData name="나 승철" userId="a589e3a2df94613a" providerId="LiveId" clId="{817E8833-5A49-409D-8DAC-BBBDC36456D1}" dt="2019-12-22T04:06:57.440" v="1858" actId="478"/>
        <pc:sldMkLst>
          <pc:docMk/>
          <pc:sldMk cId="3646727738" sldId="334"/>
        </pc:sldMkLst>
        <pc:grpChg chg="del mod">
          <ac:chgData name="나 승철" userId="a589e3a2df94613a" providerId="LiveId" clId="{817E8833-5A49-409D-8DAC-BBBDC36456D1}" dt="2019-12-21T06:58:44.373" v="93"/>
          <ac:grpSpMkLst>
            <pc:docMk/>
            <pc:sldMk cId="3646727738" sldId="334"/>
            <ac:grpSpMk id="11" creationId="{0057B8A7-2D5D-4E9C-820E-7F9BE7DAF08C}"/>
          </ac:grpSpMkLst>
        </pc:grpChg>
        <pc:grpChg chg="add del mod">
          <ac:chgData name="나 승철" userId="a589e3a2df94613a" providerId="LiveId" clId="{817E8833-5A49-409D-8DAC-BBBDC36456D1}" dt="2019-12-22T04:06:56.240" v="1856" actId="478"/>
          <ac:grpSpMkLst>
            <pc:docMk/>
            <pc:sldMk cId="3646727738" sldId="334"/>
            <ac:grpSpMk id="11" creationId="{F8B5D56A-E39B-4626-AD05-98454BA38EC0}"/>
          </ac:grpSpMkLst>
        </pc:grpChg>
        <pc:grpChg chg="add del mod">
          <ac:chgData name="나 승철" userId="a589e3a2df94613a" providerId="LiveId" clId="{817E8833-5A49-409D-8DAC-BBBDC36456D1}" dt="2019-12-22T04:06:56.866" v="1857" actId="478"/>
          <ac:grpSpMkLst>
            <pc:docMk/>
            <pc:sldMk cId="3646727738" sldId="334"/>
            <ac:grpSpMk id="15" creationId="{DDF07BAF-F3E7-43F6-8342-192520028689}"/>
          </ac:grpSpMkLst>
        </pc:grpChg>
        <pc:grpChg chg="add del mod">
          <ac:chgData name="나 승철" userId="a589e3a2df94613a" providerId="LiveId" clId="{817E8833-5A49-409D-8DAC-BBBDC36456D1}" dt="2019-12-22T04:06:57.440" v="1858" actId="478"/>
          <ac:grpSpMkLst>
            <pc:docMk/>
            <pc:sldMk cId="3646727738" sldId="334"/>
            <ac:grpSpMk id="20" creationId="{57044554-B6FB-45C9-83FA-C49E0F16F072}"/>
          </ac:grpSpMkLst>
        </pc:grpChg>
        <pc:grpChg chg="add del mod">
          <ac:chgData name="나 승철" userId="a589e3a2df94613a" providerId="LiveId" clId="{817E8833-5A49-409D-8DAC-BBBDC36456D1}" dt="2019-12-22T04:06:52.516" v="1853" actId="478"/>
          <ac:grpSpMkLst>
            <pc:docMk/>
            <pc:sldMk cId="3646727738" sldId="334"/>
            <ac:grpSpMk id="28" creationId="{16E2A51F-EF68-4F9F-8A86-ECF300773CF1}"/>
          </ac:grpSpMkLst>
        </pc:grpChg>
        <pc:grpChg chg="add del mod">
          <ac:chgData name="나 승철" userId="a589e3a2df94613a" providerId="LiveId" clId="{817E8833-5A49-409D-8DAC-BBBDC36456D1}" dt="2019-12-22T04:06:51.879" v="1852" actId="478"/>
          <ac:grpSpMkLst>
            <pc:docMk/>
            <pc:sldMk cId="3646727738" sldId="334"/>
            <ac:grpSpMk id="33" creationId="{D759D74B-BD45-4B7B-A3DA-CA1A35C29BE6}"/>
          </ac:grpSpMkLst>
        </pc:grpChg>
        <pc:grpChg chg="add del mod">
          <ac:chgData name="나 승철" userId="a589e3a2df94613a" providerId="LiveId" clId="{817E8833-5A49-409D-8DAC-BBBDC36456D1}" dt="2019-12-22T04:06:54.903" v="1855" actId="478"/>
          <ac:grpSpMkLst>
            <pc:docMk/>
            <pc:sldMk cId="3646727738" sldId="334"/>
            <ac:grpSpMk id="37" creationId="{01843CC9-72A0-47C6-A76E-57F93D05B335}"/>
          </ac:grpSpMkLst>
        </pc:grpChg>
        <pc:picChg chg="add del mod">
          <ac:chgData name="나 승철" userId="a589e3a2df94613a" providerId="LiveId" clId="{817E8833-5A49-409D-8DAC-BBBDC36456D1}" dt="2019-12-22T04:06:53.067" v="1854" actId="478"/>
          <ac:picMkLst>
            <pc:docMk/>
            <pc:sldMk cId="3646727738" sldId="334"/>
            <ac:picMk id="10" creationId="{01AAB4BC-0408-4369-BB31-059FEF3F7FD6}"/>
          </ac:picMkLst>
        </pc:picChg>
        <pc:inkChg chg="add del mod">
          <ac:chgData name="나 승철" userId="a589e3a2df94613a" providerId="LiveId" clId="{817E8833-5A49-409D-8DAC-BBBDC36456D1}" dt="2019-12-21T06:58:44.372" v="92"/>
          <ac:inkMkLst>
            <pc:docMk/>
            <pc:sldMk cId="3646727738" sldId="334"/>
            <ac:inkMk id="7" creationId="{47DB792E-5E07-4766-BC62-BC051062C937}"/>
          </ac:inkMkLst>
        </pc:inkChg>
        <pc:inkChg chg="add del mod">
          <ac:chgData name="나 승철" userId="a589e3a2df94613a" providerId="LiveId" clId="{817E8833-5A49-409D-8DAC-BBBDC36456D1}" dt="2019-12-21T06:58:44.373" v="93"/>
          <ac:inkMkLst>
            <pc:docMk/>
            <pc:sldMk cId="3646727738" sldId="334"/>
            <ac:inkMk id="8" creationId="{A5C26F80-8737-4062-8DBF-2F6088AECD14}"/>
          </ac:inkMkLst>
        </pc:inkChg>
        <pc:inkChg chg="add del mod">
          <ac:chgData name="나 승철" userId="a589e3a2df94613a" providerId="LiveId" clId="{817E8833-5A49-409D-8DAC-BBBDC36456D1}" dt="2019-12-21T06:58:44.373" v="94"/>
          <ac:inkMkLst>
            <pc:docMk/>
            <pc:sldMk cId="3646727738" sldId="334"/>
            <ac:inkMk id="10" creationId="{47B308A4-E62D-424A-8569-89450CAB2C30}"/>
          </ac:inkMkLst>
        </pc:inkChg>
      </pc:sldChg>
      <pc:sldChg chg="modSp">
        <pc:chgData name="나 승철" userId="a589e3a2df94613a" providerId="LiveId" clId="{817E8833-5A49-409D-8DAC-BBBDC36456D1}" dt="2019-12-22T03:49:11.258" v="1772"/>
        <pc:sldMkLst>
          <pc:docMk/>
          <pc:sldMk cId="3335573520" sldId="335"/>
        </pc:sldMkLst>
        <pc:spChg chg="mod">
          <ac:chgData name="나 승철" userId="a589e3a2df94613a" providerId="LiveId" clId="{817E8833-5A49-409D-8DAC-BBBDC36456D1}" dt="2019-12-22T03:49:11.258" v="1772"/>
          <ac:spMkLst>
            <pc:docMk/>
            <pc:sldMk cId="3335573520" sldId="335"/>
            <ac:spMk id="39" creationId="{00000000-0000-0000-0000-000000000000}"/>
          </ac:spMkLst>
        </pc:spChg>
      </pc:sldChg>
      <pc:sldChg chg="modSp">
        <pc:chgData name="나 승철" userId="a589e3a2df94613a" providerId="LiveId" clId="{817E8833-5A49-409D-8DAC-BBBDC36456D1}" dt="2019-12-21T08:51:23.614" v="414"/>
        <pc:sldMkLst>
          <pc:docMk/>
          <pc:sldMk cId="2048894414" sldId="336"/>
        </pc:sldMkLst>
        <pc:spChg chg="mod">
          <ac:chgData name="나 승철" userId="a589e3a2df94613a" providerId="LiveId" clId="{817E8833-5A49-409D-8DAC-BBBDC36456D1}" dt="2019-12-21T08:49:50.605" v="368" actId="20577"/>
          <ac:spMkLst>
            <pc:docMk/>
            <pc:sldMk cId="2048894414" sldId="336"/>
            <ac:spMk id="29" creationId="{61ADF8D0-6FD1-43C5-8820-9D8F465653CB}"/>
          </ac:spMkLst>
        </pc:spChg>
        <pc:spChg chg="mod">
          <ac:chgData name="나 승철" userId="a589e3a2df94613a" providerId="LiveId" clId="{817E8833-5A49-409D-8DAC-BBBDC36456D1}" dt="2019-12-21T08:51:23.614" v="414"/>
          <ac:spMkLst>
            <pc:docMk/>
            <pc:sldMk cId="2048894414" sldId="336"/>
            <ac:spMk id="59" creationId="{46C20C41-96D1-440E-95B8-A675F30EB312}"/>
          </ac:spMkLst>
        </pc:spChg>
      </pc:sldChg>
      <pc:sldChg chg="modSp">
        <pc:chgData name="나 승철" userId="a589e3a2df94613a" providerId="LiveId" clId="{817E8833-5A49-409D-8DAC-BBBDC36456D1}" dt="2019-12-22T03:49:27.518" v="1777"/>
        <pc:sldMkLst>
          <pc:docMk/>
          <pc:sldMk cId="346665353" sldId="337"/>
        </pc:sldMkLst>
        <pc:spChg chg="mod">
          <ac:chgData name="나 승철" userId="a589e3a2df94613a" providerId="LiveId" clId="{817E8833-5A49-409D-8DAC-BBBDC36456D1}" dt="2019-12-22T03:49:27.518" v="1777"/>
          <ac:spMkLst>
            <pc:docMk/>
            <pc:sldMk cId="346665353" sldId="337"/>
            <ac:spMk id="39" creationId="{00000000-0000-0000-0000-000000000000}"/>
          </ac:spMkLst>
        </pc:spChg>
      </pc:sldChg>
      <pc:sldChg chg="addSp delSp modSp">
        <pc:chgData name="나 승철" userId="a589e3a2df94613a" providerId="LiveId" clId="{817E8833-5A49-409D-8DAC-BBBDC36456D1}" dt="2019-12-22T03:37:19.144" v="1765"/>
        <pc:sldMkLst>
          <pc:docMk/>
          <pc:sldMk cId="408782859" sldId="338"/>
        </pc:sldMkLst>
        <pc:spChg chg="mod">
          <ac:chgData name="나 승철" userId="a589e3a2df94613a" providerId="LiveId" clId="{817E8833-5A49-409D-8DAC-BBBDC36456D1}" dt="2019-12-21T08:09:37.554" v="349"/>
          <ac:spMkLst>
            <pc:docMk/>
            <pc:sldMk cId="408782859" sldId="338"/>
            <ac:spMk id="4" creationId="{018B9163-D53D-40DE-B3B0-B0F5540E1396}"/>
          </ac:spMkLst>
        </pc:spChg>
        <pc:spChg chg="add mod ord">
          <ac:chgData name="나 승철" userId="a589e3a2df94613a" providerId="LiveId" clId="{817E8833-5A49-409D-8DAC-BBBDC36456D1}" dt="2019-12-21T08:05:17.587" v="278" actId="14100"/>
          <ac:spMkLst>
            <pc:docMk/>
            <pc:sldMk cId="408782859" sldId="338"/>
            <ac:spMk id="135" creationId="{0BD83DF3-FEC5-4E5B-A472-1D30726D98AD}"/>
          </ac:spMkLst>
        </pc:spChg>
        <pc:grpChg chg="del mod">
          <ac:chgData name="나 승철" userId="a589e3a2df94613a" providerId="LiveId" clId="{817E8833-5A49-409D-8DAC-BBBDC36456D1}" dt="2019-12-22T03:37:19.132" v="1736"/>
          <ac:grpSpMkLst>
            <pc:docMk/>
            <pc:sldMk cId="408782859" sldId="338"/>
            <ac:grpSpMk id="22" creationId="{5C412323-EED3-4D21-97F7-6377EAC305A3}"/>
          </ac:grpSpMkLst>
        </pc:grpChg>
        <pc:grpChg chg="del mod">
          <ac:chgData name="나 승철" userId="a589e3a2df94613a" providerId="LiveId" clId="{817E8833-5A49-409D-8DAC-BBBDC36456D1}" dt="2019-12-22T03:37:19.142" v="1758"/>
          <ac:grpSpMkLst>
            <pc:docMk/>
            <pc:sldMk cId="408782859" sldId="338"/>
            <ac:grpSpMk id="74" creationId="{0B4E7631-4A8E-44B9-BD07-700F5F316D66}"/>
          </ac:grpSpMkLst>
        </pc:grpChg>
        <pc:grpChg chg="del mod">
          <ac:chgData name="나 승철" userId="a589e3a2df94613a" providerId="LiveId" clId="{817E8833-5A49-409D-8DAC-BBBDC36456D1}" dt="2019-12-22T03:37:19.123" v="1714"/>
          <ac:grpSpMkLst>
            <pc:docMk/>
            <pc:sldMk cId="408782859" sldId="338"/>
            <ac:grpSpMk id="86" creationId="{7F524A0A-A8C1-45A0-9B2D-32AFEB9CEAD4}"/>
          </ac:grpSpMkLst>
        </pc:grpChg>
        <pc:grpChg chg="del mod">
          <ac:chgData name="나 승철" userId="a589e3a2df94613a" providerId="LiveId" clId="{817E8833-5A49-409D-8DAC-BBBDC36456D1}" dt="2019-12-22T03:37:19.140" v="1755"/>
          <ac:grpSpMkLst>
            <pc:docMk/>
            <pc:sldMk cId="408782859" sldId="338"/>
            <ac:grpSpMk id="117" creationId="{1D7F9304-741A-4494-B0C0-7A682D0ACA9F}"/>
          </ac:grpSpMkLst>
        </pc:grpChg>
        <pc:grpChg chg="del mod">
          <ac:chgData name="나 승철" userId="a589e3a2df94613a" providerId="LiveId" clId="{817E8833-5A49-409D-8DAC-BBBDC36456D1}" dt="2019-12-22T03:37:19.144" v="1763"/>
          <ac:grpSpMkLst>
            <pc:docMk/>
            <pc:sldMk cId="408782859" sldId="338"/>
            <ac:grpSpMk id="118" creationId="{F2BB26E2-6F18-4897-AB44-44C7CE623DDB}"/>
          </ac:grpSpMkLst>
        </pc:grpChg>
        <pc:grpChg chg="del mod">
          <ac:chgData name="나 승철" userId="a589e3a2df94613a" providerId="LiveId" clId="{817E8833-5A49-409D-8DAC-BBBDC36456D1}" dt="2019-12-22T03:37:19.137" v="1748"/>
          <ac:grpSpMkLst>
            <pc:docMk/>
            <pc:sldMk cId="408782859" sldId="338"/>
            <ac:grpSpMk id="123" creationId="{E485630F-504D-40C1-9C53-F9813521F5ED}"/>
          </ac:grpSpMkLst>
        </pc:grpChg>
        <pc:grpChg chg="del mod">
          <ac:chgData name="나 승철" userId="a589e3a2df94613a" providerId="LiveId" clId="{817E8833-5A49-409D-8DAC-BBBDC36456D1}" dt="2019-12-22T03:37:19.142" v="1759"/>
          <ac:grpSpMkLst>
            <pc:docMk/>
            <pc:sldMk cId="408782859" sldId="338"/>
            <ac:grpSpMk id="138" creationId="{05A02804-AC12-42A7-B6EC-2E8CD040E080}"/>
          </ac:grpSpMkLst>
        </pc:grpChg>
        <pc:inkChg chg="del">
          <ac:chgData name="나 승철" userId="a589e3a2df94613a" providerId="LiveId" clId="{817E8833-5A49-409D-8DAC-BBBDC36456D1}" dt="2019-12-22T03:37:19.105" v="1675"/>
          <ac:inkMkLst>
            <pc:docMk/>
            <pc:sldMk cId="408782859" sldId="338"/>
            <ac:inkMk id="5" creationId="{1744D1D6-A945-494B-87FD-ABCE8E3976EE}"/>
          </ac:inkMkLst>
        </pc:inkChg>
        <pc:inkChg chg="del">
          <ac:chgData name="나 승철" userId="a589e3a2df94613a" providerId="LiveId" clId="{817E8833-5A49-409D-8DAC-BBBDC36456D1}" dt="2019-12-22T03:37:19.113" v="1693"/>
          <ac:inkMkLst>
            <pc:docMk/>
            <pc:sldMk cId="408782859" sldId="338"/>
            <ac:inkMk id="6" creationId="{5B0DAE8D-8E97-4175-AEBC-E070D5CFFDE6}"/>
          </ac:inkMkLst>
        </pc:inkChg>
        <pc:inkChg chg="del mod">
          <ac:chgData name="나 승철" userId="a589e3a2df94613a" providerId="LiveId" clId="{817E8833-5A49-409D-8DAC-BBBDC36456D1}" dt="2019-12-22T03:37:19.135" v="1741"/>
          <ac:inkMkLst>
            <pc:docMk/>
            <pc:sldMk cId="408782859" sldId="338"/>
            <ac:inkMk id="7" creationId="{FA28AB37-9D75-49D6-8F9B-9B4189835DEA}"/>
          </ac:inkMkLst>
        </pc:inkChg>
        <pc:inkChg chg="del">
          <ac:chgData name="나 승철" userId="a589e3a2df94613a" providerId="LiveId" clId="{817E8833-5A49-409D-8DAC-BBBDC36456D1}" dt="2019-12-22T03:37:19.116" v="1699"/>
          <ac:inkMkLst>
            <pc:docMk/>
            <pc:sldMk cId="408782859" sldId="338"/>
            <ac:inkMk id="8" creationId="{929603AE-B80E-4BB1-852F-D1A9C72466EF}"/>
          </ac:inkMkLst>
        </pc:inkChg>
        <pc:inkChg chg="del">
          <ac:chgData name="나 승철" userId="a589e3a2df94613a" providerId="LiveId" clId="{817E8833-5A49-409D-8DAC-BBBDC36456D1}" dt="2019-12-22T03:37:19.132" v="1736"/>
          <ac:inkMkLst>
            <pc:docMk/>
            <pc:sldMk cId="408782859" sldId="338"/>
            <ac:inkMk id="10" creationId="{21142D82-0369-4297-BB9D-BA63DA6DDA7F}"/>
          </ac:inkMkLst>
        </pc:inkChg>
        <pc:inkChg chg="del">
          <ac:chgData name="나 승철" userId="a589e3a2df94613a" providerId="LiveId" clId="{817E8833-5A49-409D-8DAC-BBBDC36456D1}" dt="2019-12-22T03:37:19.117" v="1701"/>
          <ac:inkMkLst>
            <pc:docMk/>
            <pc:sldMk cId="408782859" sldId="338"/>
            <ac:inkMk id="18" creationId="{D1AF9A55-49C8-4B0D-8EFB-40DCF31C4211}"/>
          </ac:inkMkLst>
        </pc:inkChg>
        <pc:inkChg chg="del">
          <ac:chgData name="나 승철" userId="a589e3a2df94613a" providerId="LiveId" clId="{817E8833-5A49-409D-8DAC-BBBDC36456D1}" dt="2019-12-22T03:37:19.124" v="1718"/>
          <ac:inkMkLst>
            <pc:docMk/>
            <pc:sldMk cId="408782859" sldId="338"/>
            <ac:inkMk id="19" creationId="{F35F4E70-43EC-431E-B1E0-A77331164302}"/>
          </ac:inkMkLst>
        </pc:inkChg>
        <pc:inkChg chg="del">
          <ac:chgData name="나 승철" userId="a589e3a2df94613a" providerId="LiveId" clId="{817E8833-5A49-409D-8DAC-BBBDC36456D1}" dt="2019-12-22T03:37:19.137" v="1747"/>
          <ac:inkMkLst>
            <pc:docMk/>
            <pc:sldMk cId="408782859" sldId="338"/>
            <ac:inkMk id="20" creationId="{8E74F9DE-75C4-4F0B-A673-1F98FD467B3E}"/>
          </ac:inkMkLst>
        </pc:inkChg>
        <pc:inkChg chg="del">
          <ac:chgData name="나 승철" userId="a589e3a2df94613a" providerId="LiveId" clId="{817E8833-5A49-409D-8DAC-BBBDC36456D1}" dt="2019-12-22T03:37:19.106" v="1676"/>
          <ac:inkMkLst>
            <pc:docMk/>
            <pc:sldMk cId="408782859" sldId="338"/>
            <ac:inkMk id="21" creationId="{717BED0E-D19C-4371-82E9-F75B25E68F9D}"/>
          </ac:inkMkLst>
        </pc:inkChg>
        <pc:inkChg chg="del">
          <ac:chgData name="나 승철" userId="a589e3a2df94613a" providerId="LiveId" clId="{817E8833-5A49-409D-8DAC-BBBDC36456D1}" dt="2019-12-22T03:37:19.135" v="1742"/>
          <ac:inkMkLst>
            <pc:docMk/>
            <pc:sldMk cId="408782859" sldId="338"/>
            <ac:inkMk id="36" creationId="{E3758904-2511-4497-AE85-A9FEBF2BFEE3}"/>
          </ac:inkMkLst>
        </pc:inkChg>
        <pc:inkChg chg="del">
          <ac:chgData name="나 승철" userId="a589e3a2df94613a" providerId="LiveId" clId="{817E8833-5A49-409D-8DAC-BBBDC36456D1}" dt="2019-12-22T03:37:19.111" v="1687"/>
          <ac:inkMkLst>
            <pc:docMk/>
            <pc:sldMk cId="408782859" sldId="338"/>
            <ac:inkMk id="37" creationId="{56A0BAB4-9A06-4F93-BA9F-ED07E72E2E99}"/>
          </ac:inkMkLst>
        </pc:inkChg>
        <pc:inkChg chg="del">
          <ac:chgData name="나 승철" userId="a589e3a2df94613a" providerId="LiveId" clId="{817E8833-5A49-409D-8DAC-BBBDC36456D1}" dt="2019-12-22T03:37:19.104" v="1674"/>
          <ac:inkMkLst>
            <pc:docMk/>
            <pc:sldMk cId="408782859" sldId="338"/>
            <ac:inkMk id="38" creationId="{6E60E9C9-C2A4-4D58-8214-64C9CAF9C7E4}"/>
          </ac:inkMkLst>
        </pc:inkChg>
        <pc:inkChg chg="del">
          <ac:chgData name="나 승철" userId="a589e3a2df94613a" providerId="LiveId" clId="{817E8833-5A49-409D-8DAC-BBBDC36456D1}" dt="2019-12-22T03:37:19.143" v="1760"/>
          <ac:inkMkLst>
            <pc:docMk/>
            <pc:sldMk cId="408782859" sldId="338"/>
            <ac:inkMk id="39" creationId="{FA411EF9-5609-4EF3-B0E8-B16C33D3CD20}"/>
          </ac:inkMkLst>
        </pc:inkChg>
        <pc:inkChg chg="del">
          <ac:chgData name="나 승철" userId="a589e3a2df94613a" providerId="LiveId" clId="{817E8833-5A49-409D-8DAC-BBBDC36456D1}" dt="2019-12-22T03:37:19.140" v="1754"/>
          <ac:inkMkLst>
            <pc:docMk/>
            <pc:sldMk cId="408782859" sldId="338"/>
            <ac:inkMk id="40" creationId="{4A0F46CF-E321-48BF-9650-2F394EED1B50}"/>
          </ac:inkMkLst>
        </pc:inkChg>
        <pc:inkChg chg="del">
          <ac:chgData name="나 승철" userId="a589e3a2df94613a" providerId="LiveId" clId="{817E8833-5A49-409D-8DAC-BBBDC36456D1}" dt="2019-12-22T03:37:19.118" v="1704"/>
          <ac:inkMkLst>
            <pc:docMk/>
            <pc:sldMk cId="408782859" sldId="338"/>
            <ac:inkMk id="41" creationId="{CBC13EF2-56C4-4FF0-8639-11E321956EB4}"/>
          </ac:inkMkLst>
        </pc:inkChg>
        <pc:inkChg chg="del">
          <ac:chgData name="나 승철" userId="a589e3a2df94613a" providerId="LiveId" clId="{817E8833-5A49-409D-8DAC-BBBDC36456D1}" dt="2019-12-22T03:37:19.116" v="1700"/>
          <ac:inkMkLst>
            <pc:docMk/>
            <pc:sldMk cId="408782859" sldId="338"/>
            <ac:inkMk id="42" creationId="{AD24341E-A7E2-45FD-8F3F-168EE6C97B8C}"/>
          </ac:inkMkLst>
        </pc:inkChg>
        <pc:inkChg chg="del">
          <ac:chgData name="나 승철" userId="a589e3a2df94613a" providerId="LiveId" clId="{817E8833-5A49-409D-8DAC-BBBDC36456D1}" dt="2019-12-22T03:37:19.108" v="1681"/>
          <ac:inkMkLst>
            <pc:docMk/>
            <pc:sldMk cId="408782859" sldId="338"/>
            <ac:inkMk id="43" creationId="{EE4207AB-71D5-4EED-8075-70E8DC24702F}"/>
          </ac:inkMkLst>
        </pc:inkChg>
        <pc:inkChg chg="del">
          <ac:chgData name="나 승철" userId="a589e3a2df94613a" providerId="LiveId" clId="{817E8833-5A49-409D-8DAC-BBBDC36456D1}" dt="2019-12-22T03:37:19.124" v="1716"/>
          <ac:inkMkLst>
            <pc:docMk/>
            <pc:sldMk cId="408782859" sldId="338"/>
            <ac:inkMk id="44" creationId="{E6118D17-B692-4888-B62E-DF4F4F975140}"/>
          </ac:inkMkLst>
        </pc:inkChg>
        <pc:inkChg chg="del">
          <ac:chgData name="나 승철" userId="a589e3a2df94613a" providerId="LiveId" clId="{817E8833-5A49-409D-8DAC-BBBDC36456D1}" dt="2019-12-22T03:37:19.110" v="1686"/>
          <ac:inkMkLst>
            <pc:docMk/>
            <pc:sldMk cId="408782859" sldId="338"/>
            <ac:inkMk id="53" creationId="{939E4274-1737-459C-8785-FBC69CB237BE}"/>
          </ac:inkMkLst>
        </pc:inkChg>
        <pc:inkChg chg="del">
          <ac:chgData name="나 승철" userId="a589e3a2df94613a" providerId="LiveId" clId="{817E8833-5A49-409D-8DAC-BBBDC36456D1}" dt="2019-12-22T03:37:19.127" v="1722"/>
          <ac:inkMkLst>
            <pc:docMk/>
            <pc:sldMk cId="408782859" sldId="338"/>
            <ac:inkMk id="54" creationId="{28488039-48A2-4ACD-8F84-70DFB05A4D1C}"/>
          </ac:inkMkLst>
        </pc:inkChg>
        <pc:inkChg chg="del">
          <ac:chgData name="나 승철" userId="a589e3a2df94613a" providerId="LiveId" clId="{817E8833-5A49-409D-8DAC-BBBDC36456D1}" dt="2019-12-22T03:37:19.121" v="1710"/>
          <ac:inkMkLst>
            <pc:docMk/>
            <pc:sldMk cId="408782859" sldId="338"/>
            <ac:inkMk id="55" creationId="{103E51A6-6299-4B5C-B5C1-9EB69913AE09}"/>
          </ac:inkMkLst>
        </pc:inkChg>
        <pc:inkChg chg="del">
          <ac:chgData name="나 승철" userId="a589e3a2df94613a" providerId="LiveId" clId="{817E8833-5A49-409D-8DAC-BBBDC36456D1}" dt="2019-12-22T03:37:19.108" v="1680"/>
          <ac:inkMkLst>
            <pc:docMk/>
            <pc:sldMk cId="408782859" sldId="338"/>
            <ac:inkMk id="56" creationId="{47B60DCA-CB4D-48E2-8CA8-CD0648183811}"/>
          </ac:inkMkLst>
        </pc:inkChg>
        <pc:inkChg chg="del">
          <ac:chgData name="나 승철" userId="a589e3a2df94613a" providerId="LiveId" clId="{817E8833-5A49-409D-8DAC-BBBDC36456D1}" dt="2019-12-22T03:37:19.130" v="1730"/>
          <ac:inkMkLst>
            <pc:docMk/>
            <pc:sldMk cId="408782859" sldId="338"/>
            <ac:inkMk id="57" creationId="{75B689A2-8EC3-41FD-98AB-A91D3193B8CB}"/>
          </ac:inkMkLst>
        </pc:inkChg>
        <pc:inkChg chg="del">
          <ac:chgData name="나 승철" userId="a589e3a2df94613a" providerId="LiveId" clId="{817E8833-5A49-409D-8DAC-BBBDC36456D1}" dt="2019-12-22T03:37:19.128" v="1726"/>
          <ac:inkMkLst>
            <pc:docMk/>
            <pc:sldMk cId="408782859" sldId="338"/>
            <ac:inkMk id="58" creationId="{531769A0-5542-4D3F-B782-1C10E57FC17F}"/>
          </ac:inkMkLst>
        </pc:inkChg>
        <pc:inkChg chg="del">
          <ac:chgData name="나 승철" userId="a589e3a2df94613a" providerId="LiveId" clId="{817E8833-5A49-409D-8DAC-BBBDC36456D1}" dt="2019-12-22T03:37:19.136" v="1745"/>
          <ac:inkMkLst>
            <pc:docMk/>
            <pc:sldMk cId="408782859" sldId="338"/>
            <ac:inkMk id="59" creationId="{4B371B7A-42D4-4C1A-B590-F2AE5002A375}"/>
          </ac:inkMkLst>
        </pc:inkChg>
        <pc:inkChg chg="del">
          <ac:chgData name="나 승철" userId="a589e3a2df94613a" providerId="LiveId" clId="{817E8833-5A49-409D-8DAC-BBBDC36456D1}" dt="2019-12-22T03:37:19.134" v="1740"/>
          <ac:inkMkLst>
            <pc:docMk/>
            <pc:sldMk cId="408782859" sldId="338"/>
            <ac:inkMk id="60" creationId="{CA0905DE-F5AF-431B-A91E-7B9B3B30B063}"/>
          </ac:inkMkLst>
        </pc:inkChg>
        <pc:inkChg chg="del">
          <ac:chgData name="나 승철" userId="a589e3a2df94613a" providerId="LiveId" clId="{817E8833-5A49-409D-8DAC-BBBDC36456D1}" dt="2019-12-22T03:37:19.142" v="1758"/>
          <ac:inkMkLst>
            <pc:docMk/>
            <pc:sldMk cId="408782859" sldId="338"/>
            <ac:inkMk id="61" creationId="{8AB1F317-8379-4A01-B5EE-B1AC27BBD84D}"/>
          </ac:inkMkLst>
        </pc:inkChg>
        <pc:inkChg chg="del">
          <ac:chgData name="나 승철" userId="a589e3a2df94613a" providerId="LiveId" clId="{817E8833-5A49-409D-8DAC-BBBDC36456D1}" dt="2019-12-22T03:37:19.123" v="1715"/>
          <ac:inkMkLst>
            <pc:docMk/>
            <pc:sldMk cId="408782859" sldId="338"/>
            <ac:inkMk id="62" creationId="{3CAA8F7D-622A-4693-895D-AD4363FD9483}"/>
          </ac:inkMkLst>
        </pc:inkChg>
        <pc:inkChg chg="del">
          <ac:chgData name="나 승철" userId="a589e3a2df94613a" providerId="LiveId" clId="{817E8833-5A49-409D-8DAC-BBBDC36456D1}" dt="2019-12-22T03:37:19.139" v="1751"/>
          <ac:inkMkLst>
            <pc:docMk/>
            <pc:sldMk cId="408782859" sldId="338"/>
            <ac:inkMk id="63" creationId="{AE3CDC57-A253-429F-8328-1996B6716903}"/>
          </ac:inkMkLst>
        </pc:inkChg>
        <pc:inkChg chg="del">
          <ac:chgData name="나 승철" userId="a589e3a2df94613a" providerId="LiveId" clId="{817E8833-5A49-409D-8DAC-BBBDC36456D1}" dt="2019-12-22T03:37:19.115" v="1698"/>
          <ac:inkMkLst>
            <pc:docMk/>
            <pc:sldMk cId="408782859" sldId="338"/>
            <ac:inkMk id="64" creationId="{BB383916-E2EA-4726-841D-94E1EA89E72E}"/>
          </ac:inkMkLst>
        </pc:inkChg>
        <pc:inkChg chg="del mod">
          <ac:chgData name="나 승철" userId="a589e3a2df94613a" providerId="LiveId" clId="{817E8833-5A49-409D-8DAC-BBBDC36456D1}" dt="2019-12-22T03:37:19.144" v="1765"/>
          <ac:inkMkLst>
            <pc:docMk/>
            <pc:sldMk cId="408782859" sldId="338"/>
            <ac:inkMk id="65" creationId="{5287B3AD-441D-494A-AFA5-FF6F3711D4CC}"/>
          </ac:inkMkLst>
        </pc:inkChg>
        <pc:inkChg chg="del">
          <ac:chgData name="나 승철" userId="a589e3a2df94613a" providerId="LiveId" clId="{817E8833-5A49-409D-8DAC-BBBDC36456D1}" dt="2019-12-22T03:37:19.112" v="1691"/>
          <ac:inkMkLst>
            <pc:docMk/>
            <pc:sldMk cId="408782859" sldId="338"/>
            <ac:inkMk id="66" creationId="{0B506016-ABDE-4117-BCE4-0EC80E741025}"/>
          </ac:inkMkLst>
        </pc:inkChg>
        <pc:inkChg chg="del">
          <ac:chgData name="나 승철" userId="a589e3a2df94613a" providerId="LiveId" clId="{817E8833-5A49-409D-8DAC-BBBDC36456D1}" dt="2019-12-22T03:37:19.110" v="1685"/>
          <ac:inkMkLst>
            <pc:docMk/>
            <pc:sldMk cId="408782859" sldId="338"/>
            <ac:inkMk id="67" creationId="{1A01F6BE-8AE5-4173-AEFD-DBB008F94D18}"/>
          </ac:inkMkLst>
        </pc:inkChg>
        <pc:inkChg chg="del">
          <ac:chgData name="나 승철" userId="a589e3a2df94613a" providerId="LiveId" clId="{817E8833-5A49-409D-8DAC-BBBDC36456D1}" dt="2019-12-22T03:37:19.132" v="1735"/>
          <ac:inkMkLst>
            <pc:docMk/>
            <pc:sldMk cId="408782859" sldId="338"/>
            <ac:inkMk id="68" creationId="{58A4AC4F-44AD-43DD-A21C-22D2E6FE2849}"/>
          </ac:inkMkLst>
        </pc:inkChg>
        <pc:inkChg chg="del">
          <ac:chgData name="나 승철" userId="a589e3a2df94613a" providerId="LiveId" clId="{817E8833-5A49-409D-8DAC-BBBDC36456D1}" dt="2019-12-22T03:37:19.128" v="1725"/>
          <ac:inkMkLst>
            <pc:docMk/>
            <pc:sldMk cId="408782859" sldId="338"/>
            <ac:inkMk id="69" creationId="{DE40F76C-4D37-4BB6-8001-E712AE7D19A5}"/>
          </ac:inkMkLst>
        </pc:inkChg>
        <pc:inkChg chg="del">
          <ac:chgData name="나 승철" userId="a589e3a2df94613a" providerId="LiveId" clId="{817E8833-5A49-409D-8DAC-BBBDC36456D1}" dt="2019-12-22T03:37:19.134" v="1739"/>
          <ac:inkMkLst>
            <pc:docMk/>
            <pc:sldMk cId="408782859" sldId="338"/>
            <ac:inkMk id="70" creationId="{ECF1F971-354A-4DF7-8F52-35483220C5EB}"/>
          </ac:inkMkLst>
        </pc:inkChg>
        <pc:inkChg chg="del">
          <ac:chgData name="나 승철" userId="a589e3a2df94613a" providerId="LiveId" clId="{817E8833-5A49-409D-8DAC-BBBDC36456D1}" dt="2019-12-22T03:37:19.126" v="1721"/>
          <ac:inkMkLst>
            <pc:docMk/>
            <pc:sldMk cId="408782859" sldId="338"/>
            <ac:inkMk id="71" creationId="{56612A99-AB86-41D0-BF4E-E1C7EFB8BD2C}"/>
          </ac:inkMkLst>
        </pc:inkChg>
        <pc:inkChg chg="del">
          <ac:chgData name="나 승철" userId="a589e3a2df94613a" providerId="LiveId" clId="{817E8833-5A49-409D-8DAC-BBBDC36456D1}" dt="2019-12-22T03:37:19.138" v="1750"/>
          <ac:inkMkLst>
            <pc:docMk/>
            <pc:sldMk cId="408782859" sldId="338"/>
            <ac:inkMk id="72" creationId="{1E9BA2AC-CC84-4C72-A653-580C23AAD3BF}"/>
          </ac:inkMkLst>
        </pc:inkChg>
        <pc:inkChg chg="del">
          <ac:chgData name="나 승철" userId="a589e3a2df94613a" providerId="LiveId" clId="{817E8833-5A49-409D-8DAC-BBBDC36456D1}" dt="2019-12-22T03:37:19.112" v="1690"/>
          <ac:inkMkLst>
            <pc:docMk/>
            <pc:sldMk cId="408782859" sldId="338"/>
            <ac:inkMk id="73" creationId="{229F42FF-29A8-49A1-8F05-EAAEC150263E}"/>
          </ac:inkMkLst>
        </pc:inkChg>
        <pc:inkChg chg="del">
          <ac:chgData name="나 승철" userId="a589e3a2df94613a" providerId="LiveId" clId="{817E8833-5A49-409D-8DAC-BBBDC36456D1}" dt="2019-12-22T03:37:19.137" v="1746"/>
          <ac:inkMkLst>
            <pc:docMk/>
            <pc:sldMk cId="408782859" sldId="338"/>
            <ac:inkMk id="75" creationId="{2D87E7DF-8377-4F24-BAA2-26EE1E0BFCA2}"/>
          </ac:inkMkLst>
        </pc:inkChg>
        <pc:inkChg chg="del">
          <ac:chgData name="나 승철" userId="a589e3a2df94613a" providerId="LiveId" clId="{817E8833-5A49-409D-8DAC-BBBDC36456D1}" dt="2019-12-22T03:37:19.113" v="1692"/>
          <ac:inkMkLst>
            <pc:docMk/>
            <pc:sldMk cId="408782859" sldId="338"/>
            <ac:inkMk id="76" creationId="{12E20568-0D55-42B9-A90A-6566A6F6D41D}"/>
          </ac:inkMkLst>
        </pc:inkChg>
        <pc:inkChg chg="del">
          <ac:chgData name="나 승철" userId="a589e3a2df94613a" providerId="LiveId" clId="{817E8833-5A49-409D-8DAC-BBBDC36456D1}" dt="2019-12-22T03:37:19.130" v="1731"/>
          <ac:inkMkLst>
            <pc:docMk/>
            <pc:sldMk cId="408782859" sldId="338"/>
            <ac:inkMk id="77" creationId="{97799BD0-CC11-46D0-BBA9-FE5C39BE8308}"/>
          </ac:inkMkLst>
        </pc:inkChg>
        <pc:inkChg chg="del">
          <ac:chgData name="나 승철" userId="a589e3a2df94613a" providerId="LiveId" clId="{817E8833-5A49-409D-8DAC-BBBDC36456D1}" dt="2019-12-22T03:37:19.121" v="1711"/>
          <ac:inkMkLst>
            <pc:docMk/>
            <pc:sldMk cId="408782859" sldId="338"/>
            <ac:inkMk id="78" creationId="{9BF128D5-8AFF-4234-8D6B-546020208989}"/>
          </ac:inkMkLst>
        </pc:inkChg>
        <pc:inkChg chg="del">
          <ac:chgData name="나 승철" userId="a589e3a2df94613a" providerId="LiveId" clId="{817E8833-5A49-409D-8DAC-BBBDC36456D1}" dt="2019-12-22T03:37:19.107" v="1679"/>
          <ac:inkMkLst>
            <pc:docMk/>
            <pc:sldMk cId="408782859" sldId="338"/>
            <ac:inkMk id="79" creationId="{1724C5A5-6280-4CA4-BE92-7E90CD4575B2}"/>
          </ac:inkMkLst>
        </pc:inkChg>
        <pc:inkChg chg="del">
          <ac:chgData name="나 승철" userId="a589e3a2df94613a" providerId="LiveId" clId="{817E8833-5A49-409D-8DAC-BBBDC36456D1}" dt="2019-12-22T03:37:19.123" v="1714"/>
          <ac:inkMkLst>
            <pc:docMk/>
            <pc:sldMk cId="408782859" sldId="338"/>
            <ac:inkMk id="80" creationId="{96F64C44-610F-44A2-B87C-4E2EA28A56A2}"/>
          </ac:inkMkLst>
        </pc:inkChg>
        <pc:inkChg chg="del">
          <ac:chgData name="나 승철" userId="a589e3a2df94613a" providerId="LiveId" clId="{817E8833-5A49-409D-8DAC-BBBDC36456D1}" dt="2019-12-22T03:37:19.115" v="1697"/>
          <ac:inkMkLst>
            <pc:docMk/>
            <pc:sldMk cId="408782859" sldId="338"/>
            <ac:inkMk id="83" creationId="{1CA5BCF6-3898-4397-8B11-41A693368C71}"/>
          </ac:inkMkLst>
        </pc:inkChg>
        <pc:inkChg chg="del mod">
          <ac:chgData name="나 승철" userId="a589e3a2df94613a" providerId="LiveId" clId="{817E8833-5A49-409D-8DAC-BBBDC36456D1}" dt="2019-12-22T03:37:19.141" v="1757"/>
          <ac:inkMkLst>
            <pc:docMk/>
            <pc:sldMk cId="408782859" sldId="338"/>
            <ac:inkMk id="84" creationId="{7477E80B-719D-4A09-AF56-E7208DC66A7D}"/>
          </ac:inkMkLst>
        </pc:inkChg>
        <pc:inkChg chg="del">
          <ac:chgData name="나 승철" userId="a589e3a2df94613a" providerId="LiveId" clId="{817E8833-5A49-409D-8DAC-BBBDC36456D1}" dt="2019-12-22T03:37:19.130" v="1729"/>
          <ac:inkMkLst>
            <pc:docMk/>
            <pc:sldMk cId="408782859" sldId="338"/>
            <ac:inkMk id="87" creationId="{4E31D3CE-67C7-46E7-A817-635ED00BE85C}"/>
          </ac:inkMkLst>
        </pc:inkChg>
        <pc:inkChg chg="del">
          <ac:chgData name="나 승철" userId="a589e3a2df94613a" providerId="LiveId" clId="{817E8833-5A49-409D-8DAC-BBBDC36456D1}" dt="2019-12-22T03:37:19.120" v="1709"/>
          <ac:inkMkLst>
            <pc:docMk/>
            <pc:sldMk cId="408782859" sldId="338"/>
            <ac:inkMk id="88" creationId="{4EC6F5BA-C3EA-4037-8428-D0AC5D51FA53}"/>
          </ac:inkMkLst>
        </pc:inkChg>
        <pc:inkChg chg="del">
          <ac:chgData name="나 승철" userId="a589e3a2df94613a" providerId="LiveId" clId="{817E8833-5A49-409D-8DAC-BBBDC36456D1}" dt="2019-12-22T03:37:19.118" v="1703"/>
          <ac:inkMkLst>
            <pc:docMk/>
            <pc:sldMk cId="408782859" sldId="338"/>
            <ac:inkMk id="89" creationId="{40279BD5-0719-4AD1-A389-714ED15928D4}"/>
          </ac:inkMkLst>
        </pc:inkChg>
        <pc:inkChg chg="del">
          <ac:chgData name="나 승철" userId="a589e3a2df94613a" providerId="LiveId" clId="{817E8833-5A49-409D-8DAC-BBBDC36456D1}" dt="2019-12-22T03:37:19.136" v="1744"/>
          <ac:inkMkLst>
            <pc:docMk/>
            <pc:sldMk cId="408782859" sldId="338"/>
            <ac:inkMk id="90" creationId="{C78507B5-9F2E-4405-8DC5-C65FB6F9D972}"/>
          </ac:inkMkLst>
        </pc:inkChg>
        <pc:inkChg chg="del mod">
          <ac:chgData name="나 승철" userId="a589e3a2df94613a" providerId="LiveId" clId="{817E8833-5A49-409D-8DAC-BBBDC36456D1}" dt="2019-12-22T03:37:19.144" v="1764"/>
          <ac:inkMkLst>
            <pc:docMk/>
            <pc:sldMk cId="408782859" sldId="338"/>
            <ac:inkMk id="91" creationId="{FE3BCB1A-0135-4F83-AEE3-5762A2927964}"/>
          </ac:inkMkLst>
        </pc:inkChg>
        <pc:inkChg chg="del">
          <ac:chgData name="나 승철" userId="a589e3a2df94613a" providerId="LiveId" clId="{817E8833-5A49-409D-8DAC-BBBDC36456D1}" dt="2019-12-22T03:37:19.111" v="1689"/>
          <ac:inkMkLst>
            <pc:docMk/>
            <pc:sldMk cId="408782859" sldId="338"/>
            <ac:inkMk id="92" creationId="{FE9B9B72-F1EB-44D0-888D-5FBB00B7A336}"/>
          </ac:inkMkLst>
        </pc:inkChg>
        <pc:inkChg chg="del">
          <ac:chgData name="나 승철" userId="a589e3a2df94613a" providerId="LiveId" clId="{817E8833-5A49-409D-8DAC-BBBDC36456D1}" dt="2019-12-22T03:37:19.132" v="1734"/>
          <ac:inkMkLst>
            <pc:docMk/>
            <pc:sldMk cId="408782859" sldId="338"/>
            <ac:inkMk id="93" creationId="{D97A7A99-2F07-495B-8D28-2CD0F46D8A9D}"/>
          </ac:inkMkLst>
        </pc:inkChg>
        <pc:inkChg chg="del">
          <ac:chgData name="나 승철" userId="a589e3a2df94613a" providerId="LiveId" clId="{817E8833-5A49-409D-8DAC-BBBDC36456D1}" dt="2019-12-22T03:37:19.120" v="1708"/>
          <ac:inkMkLst>
            <pc:docMk/>
            <pc:sldMk cId="408782859" sldId="338"/>
            <ac:inkMk id="94" creationId="{DEF3CC81-91CC-4315-BB2B-902EF2F2900A}"/>
          </ac:inkMkLst>
        </pc:inkChg>
        <pc:inkChg chg="del">
          <ac:chgData name="나 승철" userId="a589e3a2df94613a" providerId="LiveId" clId="{817E8833-5A49-409D-8DAC-BBBDC36456D1}" dt="2019-12-22T03:37:19.107" v="1678"/>
          <ac:inkMkLst>
            <pc:docMk/>
            <pc:sldMk cId="408782859" sldId="338"/>
            <ac:inkMk id="95" creationId="{7D30C89D-B133-4A2B-8FA8-B13CF32D8E59}"/>
          </ac:inkMkLst>
        </pc:inkChg>
        <pc:inkChg chg="del">
          <ac:chgData name="나 승철" userId="a589e3a2df94613a" providerId="LiveId" clId="{817E8833-5A49-409D-8DAC-BBBDC36456D1}" dt="2019-12-22T03:37:19.127" v="1724"/>
          <ac:inkMkLst>
            <pc:docMk/>
            <pc:sldMk cId="408782859" sldId="338"/>
            <ac:inkMk id="96" creationId="{B5230DA0-AF31-4720-820D-607FCB7AA113}"/>
          </ac:inkMkLst>
        </pc:inkChg>
        <pc:inkChg chg="del">
          <ac:chgData name="나 승철" userId="a589e3a2df94613a" providerId="LiveId" clId="{817E8833-5A49-409D-8DAC-BBBDC36456D1}" dt="2019-12-22T03:37:19.144" v="1763"/>
          <ac:inkMkLst>
            <pc:docMk/>
            <pc:sldMk cId="408782859" sldId="338"/>
            <ac:inkMk id="97" creationId="{3E65EA21-59C6-4376-8478-B148FFB66D72}"/>
          </ac:inkMkLst>
        </pc:inkChg>
        <pc:inkChg chg="del">
          <ac:chgData name="나 승철" userId="a589e3a2df94613a" providerId="LiveId" clId="{817E8833-5A49-409D-8DAC-BBBDC36456D1}" dt="2019-12-22T03:37:19.141" v="1756"/>
          <ac:inkMkLst>
            <pc:docMk/>
            <pc:sldMk cId="408782859" sldId="338"/>
            <ac:inkMk id="98" creationId="{1839C617-3C63-4F1B-A3CC-D7B6551326A6}"/>
          </ac:inkMkLst>
        </pc:inkChg>
        <pc:inkChg chg="del">
          <ac:chgData name="나 승철" userId="a589e3a2df94613a" providerId="LiveId" clId="{817E8833-5A49-409D-8DAC-BBBDC36456D1}" dt="2019-12-22T03:37:19.133" v="1738"/>
          <ac:inkMkLst>
            <pc:docMk/>
            <pc:sldMk cId="408782859" sldId="338"/>
            <ac:inkMk id="99" creationId="{1A5F401D-0B4A-4AA4-916D-9D06F3D88482}"/>
          </ac:inkMkLst>
        </pc:inkChg>
        <pc:inkChg chg="del">
          <ac:chgData name="나 승철" userId="a589e3a2df94613a" providerId="LiveId" clId="{817E8833-5A49-409D-8DAC-BBBDC36456D1}" dt="2019-12-22T03:37:19.138" v="1749"/>
          <ac:inkMkLst>
            <pc:docMk/>
            <pc:sldMk cId="408782859" sldId="338"/>
            <ac:inkMk id="100" creationId="{24040455-0E1A-4A68-8919-5E592BE312AC}"/>
          </ac:inkMkLst>
        </pc:inkChg>
        <pc:inkChg chg="del">
          <ac:chgData name="나 승철" userId="a589e3a2df94613a" providerId="LiveId" clId="{817E8833-5A49-409D-8DAC-BBBDC36456D1}" dt="2019-12-22T03:37:19.114" v="1696"/>
          <ac:inkMkLst>
            <pc:docMk/>
            <pc:sldMk cId="408782859" sldId="338"/>
            <ac:inkMk id="101" creationId="{4960C87C-96DA-4945-BE6E-26B25A6B5FE3}"/>
          </ac:inkMkLst>
        </pc:inkChg>
        <pc:inkChg chg="del">
          <ac:chgData name="나 승철" userId="a589e3a2df94613a" providerId="LiveId" clId="{817E8833-5A49-409D-8DAC-BBBDC36456D1}" dt="2019-12-22T03:37:19.109" v="1684"/>
          <ac:inkMkLst>
            <pc:docMk/>
            <pc:sldMk cId="408782859" sldId="338"/>
            <ac:inkMk id="102" creationId="{FC8BD1D3-E6C4-496E-8877-16FD2B97FBFD}"/>
          </ac:inkMkLst>
        </pc:inkChg>
        <pc:inkChg chg="del">
          <ac:chgData name="나 승철" userId="a589e3a2df94613a" providerId="LiveId" clId="{817E8833-5A49-409D-8DAC-BBBDC36456D1}" dt="2019-12-22T03:37:19.122" v="1713"/>
          <ac:inkMkLst>
            <pc:docMk/>
            <pc:sldMk cId="408782859" sldId="338"/>
            <ac:inkMk id="103" creationId="{E1883EB1-DCBE-47C2-A289-7A54F4B9BB24}"/>
          </ac:inkMkLst>
        </pc:inkChg>
        <pc:inkChg chg="del">
          <ac:chgData name="나 승철" userId="a589e3a2df94613a" providerId="LiveId" clId="{817E8833-5A49-409D-8DAC-BBBDC36456D1}" dt="2019-12-22T03:37:19.126" v="1720"/>
          <ac:inkMkLst>
            <pc:docMk/>
            <pc:sldMk cId="408782859" sldId="338"/>
            <ac:inkMk id="104" creationId="{A46768A3-9008-41BB-A779-9487DE10E063}"/>
          </ac:inkMkLst>
        </pc:inkChg>
        <pc:inkChg chg="del">
          <ac:chgData name="나 승철" userId="a589e3a2df94613a" providerId="LiveId" clId="{817E8833-5A49-409D-8DAC-BBBDC36456D1}" dt="2019-12-22T03:37:19.129" v="1728"/>
          <ac:inkMkLst>
            <pc:docMk/>
            <pc:sldMk cId="408782859" sldId="338"/>
            <ac:inkMk id="105" creationId="{E734D799-CE7D-4E65-91C8-E343C1565849}"/>
          </ac:inkMkLst>
        </pc:inkChg>
        <pc:inkChg chg="del">
          <ac:chgData name="나 승철" userId="a589e3a2df94613a" providerId="LiveId" clId="{817E8833-5A49-409D-8DAC-BBBDC36456D1}" dt="2019-12-22T03:37:19.117" v="1702"/>
          <ac:inkMkLst>
            <pc:docMk/>
            <pc:sldMk cId="408782859" sldId="338"/>
            <ac:inkMk id="106" creationId="{C6B17FF1-F8DD-4568-8CBA-0E9A5D91DD55}"/>
          </ac:inkMkLst>
        </pc:inkChg>
        <pc:inkChg chg="del">
          <ac:chgData name="나 승철" userId="a589e3a2df94613a" providerId="LiveId" clId="{817E8833-5A49-409D-8DAC-BBBDC36456D1}" dt="2019-12-22T03:37:19.135" v="1743"/>
          <ac:inkMkLst>
            <pc:docMk/>
            <pc:sldMk cId="408782859" sldId="338"/>
            <ac:inkMk id="107" creationId="{EB5B3BB4-9FEB-4EF8-9954-B5126EC16DE8}"/>
          </ac:inkMkLst>
        </pc:inkChg>
        <pc:inkChg chg="del">
          <ac:chgData name="나 승철" userId="a589e3a2df94613a" providerId="LiveId" clId="{817E8833-5A49-409D-8DAC-BBBDC36456D1}" dt="2019-12-22T03:37:19.127" v="1723"/>
          <ac:inkMkLst>
            <pc:docMk/>
            <pc:sldMk cId="408782859" sldId="338"/>
            <ac:inkMk id="108" creationId="{2106F08E-4FDF-4000-8641-367BFB263426}"/>
          </ac:inkMkLst>
        </pc:inkChg>
        <pc:inkChg chg="del mod">
          <ac:chgData name="나 승철" userId="a589e3a2df94613a" providerId="LiveId" clId="{817E8833-5A49-409D-8DAC-BBBDC36456D1}" dt="2019-12-22T03:37:19.143" v="1762"/>
          <ac:inkMkLst>
            <pc:docMk/>
            <pc:sldMk cId="408782859" sldId="338"/>
            <ac:inkMk id="109" creationId="{303EC719-86B1-4882-8E21-C6F393747AD5}"/>
          </ac:inkMkLst>
        </pc:inkChg>
        <pc:inkChg chg="del">
          <ac:chgData name="나 승철" userId="a589e3a2df94613a" providerId="LiveId" clId="{817E8833-5A49-409D-8DAC-BBBDC36456D1}" dt="2019-12-22T03:37:19.119" v="1707"/>
          <ac:inkMkLst>
            <pc:docMk/>
            <pc:sldMk cId="408782859" sldId="338"/>
            <ac:inkMk id="110" creationId="{946529EA-77C3-4441-9F79-85015BA751A0}"/>
          </ac:inkMkLst>
        </pc:inkChg>
        <pc:inkChg chg="del">
          <ac:chgData name="나 승철" userId="a589e3a2df94613a" providerId="LiveId" clId="{817E8833-5A49-409D-8DAC-BBBDC36456D1}" dt="2019-12-22T03:37:19.140" v="1755"/>
          <ac:inkMkLst>
            <pc:docMk/>
            <pc:sldMk cId="408782859" sldId="338"/>
            <ac:inkMk id="111" creationId="{1AB3C96F-B183-47EA-8A76-54278CAAD24C}"/>
          </ac:inkMkLst>
        </pc:inkChg>
        <pc:inkChg chg="del">
          <ac:chgData name="나 승철" userId="a589e3a2df94613a" providerId="LiveId" clId="{817E8833-5A49-409D-8DAC-BBBDC36456D1}" dt="2019-12-22T03:37:19.109" v="1683"/>
          <ac:inkMkLst>
            <pc:docMk/>
            <pc:sldMk cId="408782859" sldId="338"/>
            <ac:inkMk id="112" creationId="{550F3B54-0DB5-43BF-BBF4-80CAE5B91D33}"/>
          </ac:inkMkLst>
        </pc:inkChg>
        <pc:inkChg chg="del">
          <ac:chgData name="나 승철" userId="a589e3a2df94613a" providerId="LiveId" clId="{817E8833-5A49-409D-8DAC-BBBDC36456D1}" dt="2019-12-22T03:37:19.114" v="1695"/>
          <ac:inkMkLst>
            <pc:docMk/>
            <pc:sldMk cId="408782859" sldId="338"/>
            <ac:inkMk id="113" creationId="{2F4C2E38-A130-4EC7-98CA-2579DB694B28}"/>
          </ac:inkMkLst>
        </pc:inkChg>
        <pc:inkChg chg="del">
          <ac:chgData name="나 승철" userId="a589e3a2df94613a" providerId="LiveId" clId="{817E8833-5A49-409D-8DAC-BBBDC36456D1}" dt="2019-12-22T03:37:19.125" v="1719"/>
          <ac:inkMkLst>
            <pc:docMk/>
            <pc:sldMk cId="408782859" sldId="338"/>
            <ac:inkMk id="114" creationId="{29656C75-E0EB-45B2-9C3C-9C55AC57D1EA}"/>
          </ac:inkMkLst>
        </pc:inkChg>
        <pc:inkChg chg="del">
          <ac:chgData name="나 승철" userId="a589e3a2df94613a" providerId="LiveId" clId="{817E8833-5A49-409D-8DAC-BBBDC36456D1}" dt="2019-12-22T03:37:19.131" v="1733"/>
          <ac:inkMkLst>
            <pc:docMk/>
            <pc:sldMk cId="408782859" sldId="338"/>
            <ac:inkMk id="115" creationId="{C25BFDF4-6CD2-44C4-9F04-6572959FBA2E}"/>
          </ac:inkMkLst>
        </pc:inkChg>
        <pc:inkChg chg="del">
          <ac:chgData name="나 승철" userId="a589e3a2df94613a" providerId="LiveId" clId="{817E8833-5A49-409D-8DAC-BBBDC36456D1}" dt="2019-12-22T03:37:19.114" v="1694"/>
          <ac:inkMkLst>
            <pc:docMk/>
            <pc:sldMk cId="408782859" sldId="338"/>
            <ac:inkMk id="116" creationId="{AE9D8C08-FCDF-4F31-9EA0-5FA5B80366C6}"/>
          </ac:inkMkLst>
        </pc:inkChg>
        <pc:inkChg chg="del">
          <ac:chgData name="나 승철" userId="a589e3a2df94613a" providerId="LiveId" clId="{817E8833-5A49-409D-8DAC-BBBDC36456D1}" dt="2019-12-22T03:37:19.129" v="1727"/>
          <ac:inkMkLst>
            <pc:docMk/>
            <pc:sldMk cId="408782859" sldId="338"/>
            <ac:inkMk id="119" creationId="{94436373-17AE-4CC2-BC63-A687311BB2E4}"/>
          </ac:inkMkLst>
        </pc:inkChg>
        <pc:inkChg chg="del">
          <ac:chgData name="나 승철" userId="a589e3a2df94613a" providerId="LiveId" clId="{817E8833-5A49-409D-8DAC-BBBDC36456D1}" dt="2019-12-22T03:37:19.137" v="1748"/>
          <ac:inkMkLst>
            <pc:docMk/>
            <pc:sldMk cId="408782859" sldId="338"/>
            <ac:inkMk id="120" creationId="{0C9C034B-E952-444A-B831-CB163CC52287}"/>
          </ac:inkMkLst>
        </pc:inkChg>
        <pc:inkChg chg="del mod">
          <ac:chgData name="나 승철" userId="a589e3a2df94613a" providerId="LiveId" clId="{817E8833-5A49-409D-8DAC-BBBDC36456D1}" dt="2019-12-22T03:37:19.140" v="1753"/>
          <ac:inkMkLst>
            <pc:docMk/>
            <pc:sldMk cId="408782859" sldId="338"/>
            <ac:inkMk id="121" creationId="{5A276911-27E0-43B0-9B54-7E16F18F675C}"/>
          </ac:inkMkLst>
        </pc:inkChg>
        <pc:inkChg chg="del">
          <ac:chgData name="나 승철" userId="a589e3a2df94613a" providerId="LiveId" clId="{817E8833-5A49-409D-8DAC-BBBDC36456D1}" dt="2019-12-22T03:37:19.106" v="1677"/>
          <ac:inkMkLst>
            <pc:docMk/>
            <pc:sldMk cId="408782859" sldId="338"/>
            <ac:inkMk id="122" creationId="{1B7E80D7-1440-4B46-A7F5-4882E69A7F93}"/>
          </ac:inkMkLst>
        </pc:inkChg>
        <pc:inkChg chg="del">
          <ac:chgData name="나 승철" userId="a589e3a2df94613a" providerId="LiveId" clId="{817E8833-5A49-409D-8DAC-BBBDC36456D1}" dt="2019-12-22T03:37:19.108" v="1682"/>
          <ac:inkMkLst>
            <pc:docMk/>
            <pc:sldMk cId="408782859" sldId="338"/>
            <ac:inkMk id="124" creationId="{90D0D736-9313-459A-9EA3-7D4946DDFAD8}"/>
          </ac:inkMkLst>
        </pc:inkChg>
        <pc:inkChg chg="del">
          <ac:chgData name="나 승철" userId="a589e3a2df94613a" providerId="LiveId" clId="{817E8833-5A49-409D-8DAC-BBBDC36456D1}" dt="2019-12-22T03:37:19.111" v="1688"/>
          <ac:inkMkLst>
            <pc:docMk/>
            <pc:sldMk cId="408782859" sldId="338"/>
            <ac:inkMk id="125" creationId="{BA1FA793-2334-46E9-9A24-261EBB00BC03}"/>
          </ac:inkMkLst>
        </pc:inkChg>
        <pc:inkChg chg="del mod">
          <ac:chgData name="나 승철" userId="a589e3a2df94613a" providerId="LiveId" clId="{817E8833-5A49-409D-8DAC-BBBDC36456D1}" dt="2019-12-22T03:37:19.143" v="1761"/>
          <ac:inkMkLst>
            <pc:docMk/>
            <pc:sldMk cId="408782859" sldId="338"/>
            <ac:inkMk id="126" creationId="{E741797D-B4CD-48CB-A0E8-DCB082CB2DC5}"/>
          </ac:inkMkLst>
        </pc:inkChg>
        <pc:inkChg chg="del">
          <ac:chgData name="나 승철" userId="a589e3a2df94613a" providerId="LiveId" clId="{817E8833-5A49-409D-8DAC-BBBDC36456D1}" dt="2019-12-22T03:37:19.121" v="1712"/>
          <ac:inkMkLst>
            <pc:docMk/>
            <pc:sldMk cId="408782859" sldId="338"/>
            <ac:inkMk id="127" creationId="{6F483B95-556C-4222-89F6-7B782383E8E6}"/>
          </ac:inkMkLst>
        </pc:inkChg>
        <pc:inkChg chg="del">
          <ac:chgData name="나 승철" userId="a589e3a2df94613a" providerId="LiveId" clId="{817E8833-5A49-409D-8DAC-BBBDC36456D1}" dt="2019-12-22T03:37:19.131" v="1732"/>
          <ac:inkMkLst>
            <pc:docMk/>
            <pc:sldMk cId="408782859" sldId="338"/>
            <ac:inkMk id="128" creationId="{515931E4-A64C-41EF-B853-C4498A034642}"/>
          </ac:inkMkLst>
        </pc:inkChg>
        <pc:inkChg chg="del">
          <ac:chgData name="나 승철" userId="a589e3a2df94613a" providerId="LiveId" clId="{817E8833-5A49-409D-8DAC-BBBDC36456D1}" dt="2019-12-22T03:37:19.119" v="1706"/>
          <ac:inkMkLst>
            <pc:docMk/>
            <pc:sldMk cId="408782859" sldId="338"/>
            <ac:inkMk id="129" creationId="{869FA0E6-7A58-449B-8DB6-86BD87087F9E}"/>
          </ac:inkMkLst>
        </pc:inkChg>
        <pc:inkChg chg="del">
          <ac:chgData name="나 승철" userId="a589e3a2df94613a" providerId="LiveId" clId="{817E8833-5A49-409D-8DAC-BBBDC36456D1}" dt="2019-12-22T03:37:19.133" v="1737"/>
          <ac:inkMkLst>
            <pc:docMk/>
            <pc:sldMk cId="408782859" sldId="338"/>
            <ac:inkMk id="130" creationId="{BAFCC39E-B934-4A92-8219-5E60BCB813E0}"/>
          </ac:inkMkLst>
        </pc:inkChg>
        <pc:inkChg chg="del">
          <ac:chgData name="나 승철" userId="a589e3a2df94613a" providerId="LiveId" clId="{817E8833-5A49-409D-8DAC-BBBDC36456D1}" dt="2019-12-22T03:37:19.124" v="1717"/>
          <ac:inkMkLst>
            <pc:docMk/>
            <pc:sldMk cId="408782859" sldId="338"/>
            <ac:inkMk id="131" creationId="{F8BBBE40-5420-417E-8CA4-2E7F243E1B55}"/>
          </ac:inkMkLst>
        </pc:inkChg>
        <pc:inkChg chg="del">
          <ac:chgData name="나 승철" userId="a589e3a2df94613a" providerId="LiveId" clId="{817E8833-5A49-409D-8DAC-BBBDC36456D1}" dt="2019-12-22T03:37:19.118" v="1705"/>
          <ac:inkMkLst>
            <pc:docMk/>
            <pc:sldMk cId="408782859" sldId="338"/>
            <ac:inkMk id="132" creationId="{A8542F20-DEBC-4886-B248-AEF73379F8C8}"/>
          </ac:inkMkLst>
        </pc:inkChg>
        <pc:inkChg chg="del">
          <ac:chgData name="나 승철" userId="a589e3a2df94613a" providerId="LiveId" clId="{817E8833-5A49-409D-8DAC-BBBDC36456D1}" dt="2019-12-22T03:37:19.142" v="1759"/>
          <ac:inkMkLst>
            <pc:docMk/>
            <pc:sldMk cId="408782859" sldId="338"/>
            <ac:inkMk id="133" creationId="{16A52C0F-62C1-45EB-B076-62AB16C2DD44}"/>
          </ac:inkMkLst>
        </pc:inkChg>
        <pc:inkChg chg="del">
          <ac:chgData name="나 승철" userId="a589e3a2df94613a" providerId="LiveId" clId="{817E8833-5A49-409D-8DAC-BBBDC36456D1}" dt="2019-12-22T03:37:19.139" v="1752"/>
          <ac:inkMkLst>
            <pc:docMk/>
            <pc:sldMk cId="408782859" sldId="338"/>
            <ac:inkMk id="134" creationId="{F7C47ACF-56C8-4060-9140-83A05AF71B62}"/>
          </ac:inkMkLst>
        </pc:inkChg>
      </pc:sldChg>
      <pc:sldChg chg="addSp delSp modSp">
        <pc:chgData name="나 승철" userId="a589e3a2df94613a" providerId="LiveId" clId="{817E8833-5A49-409D-8DAC-BBBDC36456D1}" dt="2019-12-22T04:01:11.994" v="1802" actId="20577"/>
        <pc:sldMkLst>
          <pc:docMk/>
          <pc:sldMk cId="3659167208" sldId="339"/>
        </pc:sldMkLst>
        <pc:spChg chg="mod">
          <ac:chgData name="나 승철" userId="a589e3a2df94613a" providerId="LiveId" clId="{817E8833-5A49-409D-8DAC-BBBDC36456D1}" dt="2019-12-22T04:01:11.994" v="1802" actId="20577"/>
          <ac:spMkLst>
            <pc:docMk/>
            <pc:sldMk cId="3659167208" sldId="339"/>
            <ac:spMk id="21" creationId="{47EF3729-EB81-4C90-9DEC-16004DFB5CF8}"/>
          </ac:spMkLst>
        </pc:spChg>
        <pc:spChg chg="add del">
          <ac:chgData name="나 승철" userId="a589e3a2df94613a" providerId="LiveId" clId="{817E8833-5A49-409D-8DAC-BBBDC36456D1}" dt="2019-12-21T09:24:59.651" v="1628"/>
          <ac:spMkLst>
            <pc:docMk/>
            <pc:sldMk cId="3659167208" sldId="339"/>
            <ac:spMk id="28" creationId="{B31810F4-6B79-4083-8082-656797CA1859}"/>
          </ac:spMkLst>
        </pc:spChg>
      </pc:sldChg>
      <pc:sldChg chg="modSp">
        <pc:chgData name="나 승철" userId="a589e3a2df94613a" providerId="LiveId" clId="{817E8833-5A49-409D-8DAC-BBBDC36456D1}" dt="2019-12-22T04:01:15.115" v="1803" actId="20577"/>
        <pc:sldMkLst>
          <pc:docMk/>
          <pc:sldMk cId="261829105" sldId="340"/>
        </pc:sldMkLst>
        <pc:spChg chg="mod">
          <ac:chgData name="나 승철" userId="a589e3a2df94613a" providerId="LiveId" clId="{817E8833-5A49-409D-8DAC-BBBDC36456D1}" dt="2019-12-22T04:01:15.115" v="1803" actId="20577"/>
          <ac:spMkLst>
            <pc:docMk/>
            <pc:sldMk cId="261829105" sldId="340"/>
            <ac:spMk id="21" creationId="{47EF3729-EB81-4C90-9DEC-16004DFB5CF8}"/>
          </ac:spMkLst>
        </pc:spChg>
      </pc:sldChg>
      <pc:sldChg chg="modSp">
        <pc:chgData name="나 승철" userId="a589e3a2df94613a" providerId="LiveId" clId="{817E8833-5A49-409D-8DAC-BBBDC36456D1}" dt="2019-12-22T04:01:20.161" v="1804" actId="20577"/>
        <pc:sldMkLst>
          <pc:docMk/>
          <pc:sldMk cId="2159635237" sldId="341"/>
        </pc:sldMkLst>
        <pc:spChg chg="mod">
          <ac:chgData name="나 승철" userId="a589e3a2df94613a" providerId="LiveId" clId="{817E8833-5A49-409D-8DAC-BBBDC36456D1}" dt="2019-12-22T04:01:20.161" v="1804" actId="20577"/>
          <ac:spMkLst>
            <pc:docMk/>
            <pc:sldMk cId="2159635237" sldId="341"/>
            <ac:spMk id="21" creationId="{47EF3729-EB81-4C90-9DEC-16004DFB5CF8}"/>
          </ac:spMkLst>
        </pc:spChg>
      </pc:sldChg>
      <pc:sldChg chg="modSp">
        <pc:chgData name="나 승철" userId="a589e3a2df94613a" providerId="LiveId" clId="{817E8833-5A49-409D-8DAC-BBBDC36456D1}" dt="2019-12-22T04:01:24.120" v="1805" actId="20577"/>
        <pc:sldMkLst>
          <pc:docMk/>
          <pc:sldMk cId="1715565911" sldId="342"/>
        </pc:sldMkLst>
        <pc:spChg chg="mod">
          <ac:chgData name="나 승철" userId="a589e3a2df94613a" providerId="LiveId" clId="{817E8833-5A49-409D-8DAC-BBBDC36456D1}" dt="2019-12-22T04:01:24.120" v="1805" actId="20577"/>
          <ac:spMkLst>
            <pc:docMk/>
            <pc:sldMk cId="1715565911" sldId="342"/>
            <ac:spMk id="21" creationId="{47EF3729-EB81-4C90-9DEC-16004DFB5CF8}"/>
          </ac:spMkLst>
        </pc:spChg>
      </pc:sldChg>
      <pc:sldChg chg="modSp">
        <pc:chgData name="나 승철" userId="a589e3a2df94613a" providerId="LiveId" clId="{817E8833-5A49-409D-8DAC-BBBDC36456D1}" dt="2019-12-22T04:01:26.924" v="1806" actId="20577"/>
        <pc:sldMkLst>
          <pc:docMk/>
          <pc:sldMk cId="2090866336" sldId="343"/>
        </pc:sldMkLst>
        <pc:spChg chg="mod">
          <ac:chgData name="나 승철" userId="a589e3a2df94613a" providerId="LiveId" clId="{817E8833-5A49-409D-8DAC-BBBDC36456D1}" dt="2019-12-22T04:01:26.924" v="1806" actId="20577"/>
          <ac:spMkLst>
            <pc:docMk/>
            <pc:sldMk cId="2090866336" sldId="343"/>
            <ac:spMk id="21" creationId="{47EF3729-EB81-4C90-9DEC-16004DFB5CF8}"/>
          </ac:spMkLst>
        </pc:spChg>
      </pc:sldChg>
      <pc:sldChg chg="addSp delSp modSp ord">
        <pc:chgData name="나 승철" userId="a589e3a2df94613a" providerId="LiveId" clId="{817E8833-5A49-409D-8DAC-BBBDC36456D1}" dt="2019-12-22T04:01:08.673" v="1801" actId="20577"/>
        <pc:sldMkLst>
          <pc:docMk/>
          <pc:sldMk cId="3480859638" sldId="344"/>
        </pc:sldMkLst>
        <pc:spChg chg="mod">
          <ac:chgData name="나 승철" userId="a589e3a2df94613a" providerId="LiveId" clId="{817E8833-5A49-409D-8DAC-BBBDC36456D1}" dt="2019-12-21T09:00:48.365" v="470" actId="1076"/>
          <ac:spMkLst>
            <pc:docMk/>
            <pc:sldMk cId="3480859638" sldId="344"/>
            <ac:spMk id="3" creationId="{3128D762-D903-4BE3-8BFE-05B1BBA16899}"/>
          </ac:spMkLst>
        </pc:spChg>
        <pc:spChg chg="mod">
          <ac:chgData name="나 승철" userId="a589e3a2df94613a" providerId="LiveId" clId="{817E8833-5A49-409D-8DAC-BBBDC36456D1}" dt="2019-12-22T04:01:08.673" v="1801" actId="20577"/>
          <ac:spMkLst>
            <pc:docMk/>
            <pc:sldMk cId="3480859638" sldId="344"/>
            <ac:spMk id="21" creationId="{47EF3729-EB81-4C90-9DEC-16004DFB5CF8}"/>
          </ac:spMkLst>
        </pc:spChg>
        <pc:spChg chg="mod">
          <ac:chgData name="나 승철" userId="a589e3a2df94613a" providerId="LiveId" clId="{817E8833-5A49-409D-8DAC-BBBDC36456D1}" dt="2019-12-22T04:00:29.398" v="1797" actId="20577"/>
          <ac:spMkLst>
            <pc:docMk/>
            <pc:sldMk cId="3480859638" sldId="344"/>
            <ac:spMk id="22" creationId="{F2A1A913-0503-4BA9-B541-279D427CB1CB}"/>
          </ac:spMkLst>
        </pc:spChg>
        <pc:spChg chg="mod">
          <ac:chgData name="나 승철" userId="a589e3a2df94613a" providerId="LiveId" clId="{817E8833-5A49-409D-8DAC-BBBDC36456D1}" dt="2019-12-21T09:01:23.239" v="490" actId="1035"/>
          <ac:spMkLst>
            <pc:docMk/>
            <pc:sldMk cId="3480859638" sldId="344"/>
            <ac:spMk id="37" creationId="{143E020E-D0B2-41F5-AFD2-C55E80CE6B13}"/>
          </ac:spMkLst>
        </pc:spChg>
        <pc:spChg chg="mod">
          <ac:chgData name="나 승철" userId="a589e3a2df94613a" providerId="LiveId" clId="{817E8833-5A49-409D-8DAC-BBBDC36456D1}" dt="2019-12-21T09:01:23.239" v="490" actId="1035"/>
          <ac:spMkLst>
            <pc:docMk/>
            <pc:sldMk cId="3480859638" sldId="344"/>
            <ac:spMk id="49" creationId="{DF811E61-9343-4AD6-9FF8-56BDCDF9C45B}"/>
          </ac:spMkLst>
        </pc:spChg>
        <pc:spChg chg="del mod ord topLvl">
          <ac:chgData name="나 승철" userId="a589e3a2df94613a" providerId="LiveId" clId="{817E8833-5A49-409D-8DAC-BBBDC36456D1}" dt="2019-12-21T09:01:33.842" v="512" actId="478"/>
          <ac:spMkLst>
            <pc:docMk/>
            <pc:sldMk cId="3480859638" sldId="344"/>
            <ac:spMk id="50" creationId="{20868A9A-8BC2-4AA8-B7CF-DAF1647E12B0}"/>
          </ac:spMkLst>
        </pc:spChg>
        <pc:spChg chg="mod">
          <ac:chgData name="나 승철" userId="a589e3a2df94613a" providerId="LiveId" clId="{817E8833-5A49-409D-8DAC-BBBDC36456D1}" dt="2019-12-21T09:01:23.239" v="490" actId="1035"/>
          <ac:spMkLst>
            <pc:docMk/>
            <pc:sldMk cId="3480859638" sldId="344"/>
            <ac:spMk id="53" creationId="{F1BEA83E-A005-46C5-BF98-4FC2DF83AC1E}"/>
          </ac:spMkLst>
        </pc:spChg>
        <pc:spChg chg="mod">
          <ac:chgData name="나 승철" userId="a589e3a2df94613a" providerId="LiveId" clId="{817E8833-5A49-409D-8DAC-BBBDC36456D1}" dt="2019-12-21T09:01:23.239" v="490" actId="1035"/>
          <ac:spMkLst>
            <pc:docMk/>
            <pc:sldMk cId="3480859638" sldId="344"/>
            <ac:spMk id="54" creationId="{AAE729EC-F27A-4CCF-9E93-2B3D70D40EAF}"/>
          </ac:spMkLst>
        </pc:spChg>
        <pc:spChg chg="del mod topLvl">
          <ac:chgData name="나 승철" userId="a589e3a2df94613a" providerId="LiveId" clId="{817E8833-5A49-409D-8DAC-BBBDC36456D1}" dt="2019-12-21T08:59:10.131" v="420" actId="478"/>
          <ac:spMkLst>
            <pc:docMk/>
            <pc:sldMk cId="3480859638" sldId="344"/>
            <ac:spMk id="56" creationId="{84770B6E-0D72-4F99-BB05-481EE99B2566}"/>
          </ac:spMkLst>
        </pc:spChg>
        <pc:spChg chg="add del mod ord topLvl">
          <ac:chgData name="나 승철" userId="a589e3a2df94613a" providerId="LiveId" clId="{817E8833-5A49-409D-8DAC-BBBDC36456D1}" dt="2019-12-21T09:01:29.650" v="510" actId="478"/>
          <ac:spMkLst>
            <pc:docMk/>
            <pc:sldMk cId="3480859638" sldId="344"/>
            <ac:spMk id="69" creationId="{1F56BF24-8FFB-4854-9E94-E416E9431522}"/>
          </ac:spMkLst>
        </pc:spChg>
        <pc:spChg chg="mod topLvl">
          <ac:chgData name="나 승철" userId="a589e3a2df94613a" providerId="LiveId" clId="{817E8833-5A49-409D-8DAC-BBBDC36456D1}" dt="2019-12-21T09:01:24.626" v="496" actId="478"/>
          <ac:spMkLst>
            <pc:docMk/>
            <pc:sldMk cId="3480859638" sldId="344"/>
            <ac:spMk id="73" creationId="{9846B8BC-1137-41E7-B758-27701A92D3F9}"/>
          </ac:spMkLst>
        </pc:spChg>
        <pc:spChg chg="add del mod">
          <ac:chgData name="나 승철" userId="a589e3a2df94613a" providerId="LiveId" clId="{817E8833-5A49-409D-8DAC-BBBDC36456D1}" dt="2019-12-21T09:01:24.626" v="496" actId="478"/>
          <ac:spMkLst>
            <pc:docMk/>
            <pc:sldMk cId="3480859638" sldId="344"/>
            <ac:spMk id="79" creationId="{8DB6012B-C6AF-46D4-B3CB-5FBA773939E6}"/>
          </ac:spMkLst>
        </pc:spChg>
        <pc:spChg chg="add mod ord">
          <ac:chgData name="나 승철" userId="a589e3a2df94613a" providerId="LiveId" clId="{817E8833-5A49-409D-8DAC-BBBDC36456D1}" dt="2019-12-21T09:01:23.909" v="494" actId="571"/>
          <ac:spMkLst>
            <pc:docMk/>
            <pc:sldMk cId="3480859638" sldId="344"/>
            <ac:spMk id="80" creationId="{48328D42-4306-4F39-B160-E2EBDBA752D6}"/>
          </ac:spMkLst>
        </pc:spChg>
        <pc:grpChg chg="add mod">
          <ac:chgData name="나 승철" userId="a589e3a2df94613a" providerId="LiveId" clId="{817E8833-5A49-409D-8DAC-BBBDC36456D1}" dt="2019-12-21T08:59:48.341" v="444" actId="164"/>
          <ac:grpSpMkLst>
            <pc:docMk/>
            <pc:sldMk cId="3480859638" sldId="344"/>
            <ac:grpSpMk id="2" creationId="{89A3AC3A-3BA4-4EE9-B477-0831A5A0C2F0}"/>
          </ac:grpSpMkLst>
        </pc:grpChg>
        <pc:grpChg chg="add del mod">
          <ac:chgData name="나 승철" userId="a589e3a2df94613a" providerId="LiveId" clId="{817E8833-5A49-409D-8DAC-BBBDC36456D1}" dt="2019-12-21T09:01:32.020" v="511" actId="165"/>
          <ac:grpSpMkLst>
            <pc:docMk/>
            <pc:sldMk cId="3480859638" sldId="344"/>
            <ac:grpSpMk id="4" creationId="{9C0DDF52-3BB7-4327-8791-FF4A1B8B7959}"/>
          </ac:grpSpMkLst>
        </pc:grpChg>
        <pc:grpChg chg="add del mod">
          <ac:chgData name="나 승철" userId="a589e3a2df94613a" providerId="LiveId" clId="{817E8833-5A49-409D-8DAC-BBBDC36456D1}" dt="2019-12-21T09:01:26.166" v="504" actId="164"/>
          <ac:grpSpMkLst>
            <pc:docMk/>
            <pc:sldMk cId="3480859638" sldId="344"/>
            <ac:grpSpMk id="5" creationId="{A30868A4-1A0B-4A1B-A0DD-73F9847A124C}"/>
          </ac:grpSpMkLst>
        </pc:grpChg>
        <pc:grpChg chg="add mod">
          <ac:chgData name="나 승철" userId="a589e3a2df94613a" providerId="LiveId" clId="{817E8833-5A49-409D-8DAC-BBBDC36456D1}" dt="2019-12-21T09:01:25.024" v="498" actId="164"/>
          <ac:grpSpMkLst>
            <pc:docMk/>
            <pc:sldMk cId="3480859638" sldId="344"/>
            <ac:grpSpMk id="7" creationId="{1085DF08-4C00-4E12-91F0-176A48EA80A5}"/>
          </ac:grpSpMkLst>
        </pc:grpChg>
        <pc:grpChg chg="mod topLvl">
          <ac:chgData name="나 승철" userId="a589e3a2df94613a" providerId="LiveId" clId="{817E8833-5A49-409D-8DAC-BBBDC36456D1}" dt="2019-12-21T09:01:32.020" v="511" actId="165"/>
          <ac:grpSpMkLst>
            <pc:docMk/>
            <pc:sldMk cId="3480859638" sldId="344"/>
            <ac:grpSpMk id="12" creationId="{C99266DB-36DA-470E-8069-7F2E92352A97}"/>
          </ac:grpSpMkLst>
        </pc:grpChg>
        <pc:grpChg chg="mod">
          <ac:chgData name="나 승철" userId="a589e3a2df94613a" providerId="LiveId" clId="{817E8833-5A49-409D-8DAC-BBBDC36456D1}" dt="2019-12-21T09:01:23.239" v="490" actId="1035"/>
          <ac:grpSpMkLst>
            <pc:docMk/>
            <pc:sldMk cId="3480859638" sldId="344"/>
            <ac:grpSpMk id="38" creationId="{94E04556-792A-42FA-9C2F-597466454AFF}"/>
          </ac:grpSpMkLst>
        </pc:grpChg>
        <pc:grpChg chg="mod">
          <ac:chgData name="나 승철" userId="a589e3a2df94613a" providerId="LiveId" clId="{817E8833-5A49-409D-8DAC-BBBDC36456D1}" dt="2019-12-21T09:01:23.239" v="490" actId="1035"/>
          <ac:grpSpMkLst>
            <pc:docMk/>
            <pc:sldMk cId="3480859638" sldId="344"/>
            <ac:grpSpMk id="42" creationId="{FC7FADA9-82F4-42FE-BA7E-19CFD07C0CEB}"/>
          </ac:grpSpMkLst>
        </pc:grpChg>
        <pc:grpChg chg="add del mod">
          <ac:chgData name="나 승철" userId="a589e3a2df94613a" providerId="LiveId" clId="{817E8833-5A49-409D-8DAC-BBBDC36456D1}" dt="2019-12-21T08:59:05.967" v="417" actId="165"/>
          <ac:grpSpMkLst>
            <pc:docMk/>
            <pc:sldMk cId="3480859638" sldId="344"/>
            <ac:grpSpMk id="45" creationId="{3BEB7A2B-5EAB-4F5C-8992-BD8734D38F96}"/>
          </ac:grpSpMkLst>
        </pc:grpChg>
        <pc:grpChg chg="mod">
          <ac:chgData name="나 승철" userId="a589e3a2df94613a" providerId="LiveId" clId="{817E8833-5A49-409D-8DAC-BBBDC36456D1}" dt="2019-12-21T09:01:23.239" v="490" actId="1035"/>
          <ac:grpSpMkLst>
            <pc:docMk/>
            <pc:sldMk cId="3480859638" sldId="344"/>
            <ac:grpSpMk id="48" creationId="{A13D479B-A30C-4B42-A89C-CB43B37E81E4}"/>
          </ac:grpSpMkLst>
        </pc:grpChg>
        <pc:grpChg chg="mod topLvl">
          <ac:chgData name="나 승철" userId="a589e3a2df94613a" providerId="LiveId" clId="{817E8833-5A49-409D-8DAC-BBBDC36456D1}" dt="2019-12-21T09:01:26.166" v="504" actId="164"/>
          <ac:grpSpMkLst>
            <pc:docMk/>
            <pc:sldMk cId="3480859638" sldId="344"/>
            <ac:grpSpMk id="52" creationId="{5AD8A421-79BB-48E0-954B-BBDC00EF265C}"/>
          </ac:grpSpMkLst>
        </pc:grpChg>
        <pc:grpChg chg="add del mod">
          <ac:chgData name="나 승철" userId="a589e3a2df94613a" providerId="LiveId" clId="{817E8833-5A49-409D-8DAC-BBBDC36456D1}" dt="2019-12-21T08:59:48.117" v="443"/>
          <ac:grpSpMkLst>
            <pc:docMk/>
            <pc:sldMk cId="3480859638" sldId="344"/>
            <ac:grpSpMk id="59" creationId="{BE782532-B318-472F-8C0A-FEB058A1CA9D}"/>
          </ac:grpSpMkLst>
        </pc:grpChg>
        <pc:grpChg chg="mod">
          <ac:chgData name="나 승철" userId="a589e3a2df94613a" providerId="LiveId" clId="{817E8833-5A49-409D-8DAC-BBBDC36456D1}" dt="2019-12-21T08:59:47.445" v="442"/>
          <ac:grpSpMkLst>
            <pc:docMk/>
            <pc:sldMk cId="3480859638" sldId="344"/>
            <ac:grpSpMk id="64" creationId="{F7DACD7A-49DF-4A32-866D-4030F5337FC6}"/>
          </ac:grpSpMkLst>
        </pc:grpChg>
        <pc:grpChg chg="add del mod">
          <ac:chgData name="나 승철" userId="a589e3a2df94613a" providerId="LiveId" clId="{817E8833-5A49-409D-8DAC-BBBDC36456D1}" dt="2019-12-21T09:01:24.826" v="497" actId="571"/>
          <ac:grpSpMkLst>
            <pc:docMk/>
            <pc:sldMk cId="3480859638" sldId="344"/>
            <ac:grpSpMk id="71" creationId="{965E5FA6-372E-4DCE-A78D-9F3ADA83EA52}"/>
          </ac:grpSpMkLst>
        </pc:grpChg>
        <pc:grpChg chg="add del mod">
          <ac:chgData name="나 승철" userId="a589e3a2df94613a" providerId="LiveId" clId="{817E8833-5A49-409D-8DAC-BBBDC36456D1}" dt="2019-12-21T09:01:24.826" v="497" actId="571"/>
          <ac:grpSpMkLst>
            <pc:docMk/>
            <pc:sldMk cId="3480859638" sldId="344"/>
            <ac:grpSpMk id="75" creationId="{F5ACA91D-C785-4E8D-8F91-A7CDFE1F75A1}"/>
          </ac:grpSpMkLst>
        </pc:grpChg>
        <pc:picChg chg="del mod topLvl">
          <ac:chgData name="나 승철" userId="a589e3a2df94613a" providerId="LiveId" clId="{817E8833-5A49-409D-8DAC-BBBDC36456D1}" dt="2019-12-21T08:59:07.820" v="418" actId="478"/>
          <ac:picMkLst>
            <pc:docMk/>
            <pc:sldMk cId="3480859638" sldId="344"/>
            <ac:picMk id="58" creationId="{48816D42-D8CE-4522-BC34-A73F754642AD}"/>
          </ac:picMkLst>
        </pc:picChg>
        <pc:picChg chg="add del mod topLvl">
          <ac:chgData name="나 승철" userId="a589e3a2df94613a" providerId="LiveId" clId="{817E8833-5A49-409D-8DAC-BBBDC36456D1}" dt="2019-12-21T09:01:24.626" v="496" actId="478"/>
          <ac:picMkLst>
            <pc:docMk/>
            <pc:sldMk cId="3480859638" sldId="344"/>
            <ac:picMk id="76" creationId="{70853455-22FB-4477-868B-6216E48EF3C6}"/>
          </ac:picMkLst>
        </pc:picChg>
        <pc:cxnChg chg="mod">
          <ac:chgData name="나 승철" userId="a589e3a2df94613a" providerId="LiveId" clId="{817E8833-5A49-409D-8DAC-BBBDC36456D1}" dt="2019-12-21T09:01:23.239" v="490" actId="1035"/>
          <ac:cxnSpMkLst>
            <pc:docMk/>
            <pc:sldMk cId="3480859638" sldId="344"/>
            <ac:cxnSpMk id="74" creationId="{B03965E1-EF39-4EA0-9BFD-0C798B828C54}"/>
          </ac:cxnSpMkLst>
        </pc:cxnChg>
        <pc:cxnChg chg="mod">
          <ac:chgData name="나 승철" userId="a589e3a2df94613a" providerId="LiveId" clId="{817E8833-5A49-409D-8DAC-BBBDC36456D1}" dt="2019-12-21T09:01:23.239" v="490" actId="1035"/>
          <ac:cxnSpMkLst>
            <pc:docMk/>
            <pc:sldMk cId="3480859638" sldId="344"/>
            <ac:cxnSpMk id="77" creationId="{A06B526A-1C78-46BF-8FF9-466280BB0823}"/>
          </ac:cxnSpMkLst>
        </pc:cxnChg>
        <pc:cxnChg chg="mod">
          <ac:chgData name="나 승철" userId="a589e3a2df94613a" providerId="LiveId" clId="{817E8833-5A49-409D-8DAC-BBBDC36456D1}" dt="2019-12-21T09:01:23.239" v="490" actId="1035"/>
          <ac:cxnSpMkLst>
            <pc:docMk/>
            <pc:sldMk cId="3480859638" sldId="344"/>
            <ac:cxnSpMk id="78" creationId="{D294B084-0EBF-4DDF-A525-AEE78706CAFF}"/>
          </ac:cxnSpMkLst>
        </pc:cxnChg>
      </pc:sldChg>
      <pc:sldChg chg="addSp delSp modSp">
        <pc:chgData name="나 승철" userId="a589e3a2df94613a" providerId="LiveId" clId="{817E8833-5A49-409D-8DAC-BBBDC36456D1}" dt="2019-12-21T09:25:36.714" v="1662" actId="14100"/>
        <pc:sldMkLst>
          <pc:docMk/>
          <pc:sldMk cId="3110119843" sldId="345"/>
        </pc:sldMkLst>
        <pc:spChg chg="del">
          <ac:chgData name="나 승철" userId="a589e3a2df94613a" providerId="LiveId" clId="{817E8833-5A49-409D-8DAC-BBBDC36456D1}" dt="2019-12-21T09:23:44.326" v="1551" actId="478"/>
          <ac:spMkLst>
            <pc:docMk/>
            <pc:sldMk cId="3110119843" sldId="345"/>
            <ac:spMk id="4" creationId="{F64452B6-EBE9-47E7-BF9C-32BE8A3E78A3}"/>
          </ac:spMkLst>
        </pc:spChg>
        <pc:spChg chg="add mod ord">
          <ac:chgData name="나 승철" userId="a589e3a2df94613a" providerId="LiveId" clId="{817E8833-5A49-409D-8DAC-BBBDC36456D1}" dt="2019-12-21T09:25:36.714" v="1662" actId="14100"/>
          <ac:spMkLst>
            <pc:docMk/>
            <pc:sldMk cId="3110119843" sldId="345"/>
            <ac:spMk id="76" creationId="{701E93AF-6B93-49F3-AAA5-1912933F62AF}"/>
          </ac:spMkLst>
        </pc:spChg>
        <pc:grpChg chg="del mod">
          <ac:chgData name="나 승철" userId="a589e3a2df94613a" providerId="LiveId" clId="{817E8833-5A49-409D-8DAC-BBBDC36456D1}" dt="2019-12-21T09:23:40.383" v="1549"/>
          <ac:grpSpMkLst>
            <pc:docMk/>
            <pc:sldMk cId="3110119843" sldId="345"/>
            <ac:grpSpMk id="15" creationId="{5B18C19F-A437-46F5-B177-BEF7F13C475C}"/>
          </ac:grpSpMkLst>
        </pc:grpChg>
        <pc:grpChg chg="del mod">
          <ac:chgData name="나 승철" userId="a589e3a2df94613a" providerId="LiveId" clId="{817E8833-5A49-409D-8DAC-BBBDC36456D1}" dt="2019-12-21T09:23:40.377" v="1529"/>
          <ac:grpSpMkLst>
            <pc:docMk/>
            <pc:sldMk cId="3110119843" sldId="345"/>
            <ac:grpSpMk id="29" creationId="{CE219BB3-BB99-4CF0-903A-183065F3019C}"/>
          </ac:grpSpMkLst>
        </pc:grpChg>
        <pc:grpChg chg="del mod">
          <ac:chgData name="나 승철" userId="a589e3a2df94613a" providerId="LiveId" clId="{817E8833-5A49-409D-8DAC-BBBDC36456D1}" dt="2019-12-21T09:23:40.382" v="1546"/>
          <ac:grpSpMkLst>
            <pc:docMk/>
            <pc:sldMk cId="3110119843" sldId="345"/>
            <ac:grpSpMk id="75" creationId="{3CCE35CF-0D91-4F54-89E0-8E9652446006}"/>
          </ac:grpSpMkLst>
        </pc:grpChg>
        <pc:graphicFrameChg chg="mod modGraphic">
          <ac:chgData name="나 승철" userId="a589e3a2df94613a" providerId="LiveId" clId="{817E8833-5A49-409D-8DAC-BBBDC36456D1}" dt="2019-12-21T09:24:40.475" v="1626"/>
          <ac:graphicFrameMkLst>
            <pc:docMk/>
            <pc:sldMk cId="3110119843" sldId="345"/>
            <ac:graphicFrameMk id="2" creationId="{E5061A94-7018-43D0-A8E6-557ECCC8A0CE}"/>
          </ac:graphicFrameMkLst>
        </pc:graphicFrameChg>
        <pc:inkChg chg="del">
          <ac:chgData name="나 승철" userId="a589e3a2df94613a" providerId="LiveId" clId="{817E8833-5A49-409D-8DAC-BBBDC36456D1}" dt="2019-12-21T09:23:40.377" v="1530"/>
          <ac:inkMkLst>
            <pc:docMk/>
            <pc:sldMk cId="3110119843" sldId="345"/>
            <ac:inkMk id="3" creationId="{5045CD80-957B-4A4E-9E16-2931B5B92AA9}"/>
          </ac:inkMkLst>
        </pc:inkChg>
        <pc:inkChg chg="del">
          <ac:chgData name="나 승철" userId="a589e3a2df94613a" providerId="LiveId" clId="{817E8833-5A49-409D-8DAC-BBBDC36456D1}" dt="2019-12-21T09:23:40.365" v="1499"/>
          <ac:inkMkLst>
            <pc:docMk/>
            <pc:sldMk cId="3110119843" sldId="345"/>
            <ac:inkMk id="6" creationId="{80EAC973-ACF8-48D0-B76B-9B9AAAF8377F}"/>
          </ac:inkMkLst>
        </pc:inkChg>
        <pc:inkChg chg="del">
          <ac:chgData name="나 승철" userId="a589e3a2df94613a" providerId="LiveId" clId="{817E8833-5A49-409D-8DAC-BBBDC36456D1}" dt="2019-12-21T09:23:40.371" v="1513"/>
          <ac:inkMkLst>
            <pc:docMk/>
            <pc:sldMk cId="3110119843" sldId="345"/>
            <ac:inkMk id="7" creationId="{5A396C05-09E7-44EF-835A-261CCEBB25D0}"/>
          </ac:inkMkLst>
        </pc:inkChg>
        <pc:inkChg chg="del">
          <ac:chgData name="나 승철" userId="a589e3a2df94613a" providerId="LiveId" clId="{817E8833-5A49-409D-8DAC-BBBDC36456D1}" dt="2019-12-21T09:23:40.383" v="1549"/>
          <ac:inkMkLst>
            <pc:docMk/>
            <pc:sldMk cId="3110119843" sldId="345"/>
            <ac:inkMk id="8" creationId="{80F8460F-99DA-4D38-886D-7A4B27C23161}"/>
          </ac:inkMkLst>
        </pc:inkChg>
        <pc:inkChg chg="del">
          <ac:chgData name="나 승철" userId="a589e3a2df94613a" providerId="LiveId" clId="{817E8833-5A49-409D-8DAC-BBBDC36456D1}" dt="2019-12-21T09:23:40.380" v="1542"/>
          <ac:inkMkLst>
            <pc:docMk/>
            <pc:sldMk cId="3110119843" sldId="345"/>
            <ac:inkMk id="10" creationId="{CBF4E10B-583F-47E1-9498-48DA4B0E3BA7}"/>
          </ac:inkMkLst>
        </pc:inkChg>
        <pc:inkChg chg="del">
          <ac:chgData name="나 승철" userId="a589e3a2df94613a" providerId="LiveId" clId="{817E8833-5A49-409D-8DAC-BBBDC36456D1}" dt="2019-12-21T09:23:40.367" v="1504"/>
          <ac:inkMkLst>
            <pc:docMk/>
            <pc:sldMk cId="3110119843" sldId="345"/>
            <ac:inkMk id="11" creationId="{5B77E5A8-085D-4353-9CE6-88C21103B650}"/>
          </ac:inkMkLst>
        </pc:inkChg>
        <pc:inkChg chg="del">
          <ac:chgData name="나 승철" userId="a589e3a2df94613a" providerId="LiveId" clId="{817E8833-5A49-409D-8DAC-BBBDC36456D1}" dt="2019-12-21T09:23:40.379" v="1535"/>
          <ac:inkMkLst>
            <pc:docMk/>
            <pc:sldMk cId="3110119843" sldId="345"/>
            <ac:inkMk id="12" creationId="{17E41EB8-385B-480E-AB24-3E1C90959CB5}"/>
          </ac:inkMkLst>
        </pc:inkChg>
        <pc:inkChg chg="del mod">
          <ac:chgData name="나 승철" userId="a589e3a2df94613a" providerId="LiveId" clId="{817E8833-5A49-409D-8DAC-BBBDC36456D1}" dt="2019-12-21T09:23:40.383" v="1550"/>
          <ac:inkMkLst>
            <pc:docMk/>
            <pc:sldMk cId="3110119843" sldId="345"/>
            <ac:inkMk id="13" creationId="{EC700248-AB9B-4ADA-8C41-3367D3F350AF}"/>
          </ac:inkMkLst>
        </pc:inkChg>
        <pc:inkChg chg="del">
          <ac:chgData name="나 승철" userId="a589e3a2df94613a" providerId="LiveId" clId="{817E8833-5A49-409D-8DAC-BBBDC36456D1}" dt="2019-12-21T09:23:40.383" v="1547"/>
          <ac:inkMkLst>
            <pc:docMk/>
            <pc:sldMk cId="3110119843" sldId="345"/>
            <ac:inkMk id="14" creationId="{75963094-A822-455F-BAA8-50AFF3BD3008}"/>
          </ac:inkMkLst>
        </pc:inkChg>
        <pc:inkChg chg="del">
          <ac:chgData name="나 승철" userId="a589e3a2df94613a" providerId="LiveId" clId="{817E8833-5A49-409D-8DAC-BBBDC36456D1}" dt="2019-12-21T09:23:40.365" v="1498"/>
          <ac:inkMkLst>
            <pc:docMk/>
            <pc:sldMk cId="3110119843" sldId="345"/>
            <ac:inkMk id="16" creationId="{A62B67F0-C574-46DB-A44C-66B8ADDEDCD5}"/>
          </ac:inkMkLst>
        </pc:inkChg>
        <pc:inkChg chg="del">
          <ac:chgData name="나 승철" userId="a589e3a2df94613a" providerId="LiveId" clId="{817E8833-5A49-409D-8DAC-BBBDC36456D1}" dt="2019-12-21T09:23:40.371" v="1515"/>
          <ac:inkMkLst>
            <pc:docMk/>
            <pc:sldMk cId="3110119843" sldId="345"/>
            <ac:inkMk id="17" creationId="{3D676091-3039-424E-B741-2CFD73BE38AF}"/>
          </ac:inkMkLst>
        </pc:inkChg>
        <pc:inkChg chg="del mod">
          <ac:chgData name="나 승철" userId="a589e3a2df94613a" providerId="LiveId" clId="{817E8833-5A49-409D-8DAC-BBBDC36456D1}" dt="2019-12-21T09:23:40.378" v="1532"/>
          <ac:inkMkLst>
            <pc:docMk/>
            <pc:sldMk cId="3110119843" sldId="345"/>
            <ac:inkMk id="18" creationId="{BBC06B76-FFFF-4857-8298-8A28AF551749}"/>
          </ac:inkMkLst>
        </pc:inkChg>
        <pc:inkChg chg="del">
          <ac:chgData name="나 승철" userId="a589e3a2df94613a" providerId="LiveId" clId="{817E8833-5A49-409D-8DAC-BBBDC36456D1}" dt="2019-12-21T09:23:40.377" v="1529"/>
          <ac:inkMkLst>
            <pc:docMk/>
            <pc:sldMk cId="3110119843" sldId="345"/>
            <ac:inkMk id="19" creationId="{0F7601BF-E87C-453E-95B7-5721DB59E9E4}"/>
          </ac:inkMkLst>
        </pc:inkChg>
        <pc:inkChg chg="del">
          <ac:chgData name="나 승철" userId="a589e3a2df94613a" providerId="LiveId" clId="{817E8833-5A49-409D-8DAC-BBBDC36456D1}" dt="2019-12-21T09:23:40.369" v="1508"/>
          <ac:inkMkLst>
            <pc:docMk/>
            <pc:sldMk cId="3110119843" sldId="345"/>
            <ac:inkMk id="20" creationId="{F2678D49-44CD-4F07-9C1A-EBA1BB672D97}"/>
          </ac:inkMkLst>
        </pc:inkChg>
        <pc:inkChg chg="del">
          <ac:chgData name="나 승철" userId="a589e3a2df94613a" providerId="LiveId" clId="{817E8833-5A49-409D-8DAC-BBBDC36456D1}" dt="2019-12-21T09:23:40.369" v="1510"/>
          <ac:inkMkLst>
            <pc:docMk/>
            <pc:sldMk cId="3110119843" sldId="345"/>
            <ac:inkMk id="25" creationId="{9B3C264E-2FB4-4196-A73F-1B9ACF72B088}"/>
          </ac:inkMkLst>
        </pc:inkChg>
        <pc:inkChg chg="del">
          <ac:chgData name="나 승철" userId="a589e3a2df94613a" providerId="LiveId" clId="{817E8833-5A49-409D-8DAC-BBBDC36456D1}" dt="2019-12-21T09:23:40.373" v="1520"/>
          <ac:inkMkLst>
            <pc:docMk/>
            <pc:sldMk cId="3110119843" sldId="345"/>
            <ac:inkMk id="26" creationId="{A9854132-57EC-4776-AC77-6246C45312D3}"/>
          </ac:inkMkLst>
        </pc:inkChg>
        <pc:inkChg chg="del">
          <ac:chgData name="나 승철" userId="a589e3a2df94613a" providerId="LiveId" clId="{817E8833-5A49-409D-8DAC-BBBDC36456D1}" dt="2019-12-21T09:23:40.364" v="1496"/>
          <ac:inkMkLst>
            <pc:docMk/>
            <pc:sldMk cId="3110119843" sldId="345"/>
            <ac:inkMk id="27" creationId="{80E20601-F5EE-488E-8220-FA7433312836}"/>
          </ac:inkMkLst>
        </pc:inkChg>
        <pc:inkChg chg="del">
          <ac:chgData name="나 승철" userId="a589e3a2df94613a" providerId="LiveId" clId="{817E8833-5A49-409D-8DAC-BBBDC36456D1}" dt="2019-12-21T09:23:40.370" v="1511"/>
          <ac:inkMkLst>
            <pc:docMk/>
            <pc:sldMk cId="3110119843" sldId="345"/>
            <ac:inkMk id="28" creationId="{90D3F7B3-9131-4DEF-A73F-08392E442C46}"/>
          </ac:inkMkLst>
        </pc:inkChg>
        <pc:inkChg chg="del">
          <ac:chgData name="나 승철" userId="a589e3a2df94613a" providerId="LiveId" clId="{817E8833-5A49-409D-8DAC-BBBDC36456D1}" dt="2019-12-21T09:23:40.367" v="1506"/>
          <ac:inkMkLst>
            <pc:docMk/>
            <pc:sldMk cId="3110119843" sldId="345"/>
            <ac:inkMk id="30" creationId="{A7F089EE-9515-411E-ACBD-29B407C1D81D}"/>
          </ac:inkMkLst>
        </pc:inkChg>
        <pc:inkChg chg="del">
          <ac:chgData name="나 승철" userId="a589e3a2df94613a" providerId="LiveId" clId="{817E8833-5A49-409D-8DAC-BBBDC36456D1}" dt="2019-12-21T09:23:40.363" v="1493"/>
          <ac:inkMkLst>
            <pc:docMk/>
            <pc:sldMk cId="3110119843" sldId="345"/>
            <ac:inkMk id="31" creationId="{27C7F99A-7C27-46AF-99DD-6567E329EB52}"/>
          </ac:inkMkLst>
        </pc:inkChg>
        <pc:inkChg chg="del">
          <ac:chgData name="나 승철" userId="a589e3a2df94613a" providerId="LiveId" clId="{817E8833-5A49-409D-8DAC-BBBDC36456D1}" dt="2019-12-21T09:23:40.378" v="1533"/>
          <ac:inkMkLst>
            <pc:docMk/>
            <pc:sldMk cId="3110119843" sldId="345"/>
            <ac:inkMk id="32" creationId="{2A6A981B-AD1B-46BC-A5F1-4BEC2B94D75D}"/>
          </ac:inkMkLst>
        </pc:inkChg>
        <pc:inkChg chg="del">
          <ac:chgData name="나 승철" userId="a589e3a2df94613a" providerId="LiveId" clId="{817E8833-5A49-409D-8DAC-BBBDC36456D1}" dt="2019-12-21T09:23:40.373" v="1523"/>
          <ac:inkMkLst>
            <pc:docMk/>
            <pc:sldMk cId="3110119843" sldId="345"/>
            <ac:inkMk id="33" creationId="{BCD73426-53C9-446E-8E24-18409FE5175B}"/>
          </ac:inkMkLst>
        </pc:inkChg>
        <pc:inkChg chg="del">
          <ac:chgData name="나 승철" userId="a589e3a2df94613a" providerId="LiveId" clId="{817E8833-5A49-409D-8DAC-BBBDC36456D1}" dt="2019-12-21T09:23:40.373" v="1518"/>
          <ac:inkMkLst>
            <pc:docMk/>
            <pc:sldMk cId="3110119843" sldId="345"/>
            <ac:inkMk id="34" creationId="{E62A47B2-4BD6-48E6-BC5E-AE3FE0973618}"/>
          </ac:inkMkLst>
        </pc:inkChg>
        <pc:inkChg chg="del">
          <ac:chgData name="나 승철" userId="a589e3a2df94613a" providerId="LiveId" clId="{817E8833-5A49-409D-8DAC-BBBDC36456D1}" dt="2019-12-21T09:23:40.380" v="1538"/>
          <ac:inkMkLst>
            <pc:docMk/>
            <pc:sldMk cId="3110119843" sldId="345"/>
            <ac:inkMk id="36" creationId="{ACC77FF3-B6B5-4E2A-8635-152450ACD34C}"/>
          </ac:inkMkLst>
        </pc:inkChg>
        <pc:inkChg chg="del">
          <ac:chgData name="나 승철" userId="a589e3a2df94613a" providerId="LiveId" clId="{817E8833-5A49-409D-8DAC-BBBDC36456D1}" dt="2019-12-21T09:23:40.382" v="1545"/>
          <ac:inkMkLst>
            <pc:docMk/>
            <pc:sldMk cId="3110119843" sldId="345"/>
            <ac:inkMk id="37" creationId="{7F2433A9-6560-4132-AC3C-E54FE25F9C44}"/>
          </ac:inkMkLst>
        </pc:inkChg>
        <pc:inkChg chg="del">
          <ac:chgData name="나 승철" userId="a589e3a2df94613a" providerId="LiveId" clId="{817E8833-5A49-409D-8DAC-BBBDC36456D1}" dt="2019-12-21T09:23:40.363" v="1494"/>
          <ac:inkMkLst>
            <pc:docMk/>
            <pc:sldMk cId="3110119843" sldId="345"/>
            <ac:inkMk id="38" creationId="{F23C7B3E-D577-42B6-A3F2-7DF209330C80}"/>
          </ac:inkMkLst>
        </pc:inkChg>
        <pc:inkChg chg="del">
          <ac:chgData name="나 승철" userId="a589e3a2df94613a" providerId="LiveId" clId="{817E8833-5A49-409D-8DAC-BBBDC36456D1}" dt="2019-12-21T09:23:40.376" v="1527"/>
          <ac:inkMkLst>
            <pc:docMk/>
            <pc:sldMk cId="3110119843" sldId="345"/>
            <ac:inkMk id="39" creationId="{968C5126-84F6-4216-8BB8-10907A10A2C5}"/>
          </ac:inkMkLst>
        </pc:inkChg>
        <pc:inkChg chg="del">
          <ac:chgData name="나 승철" userId="a589e3a2df94613a" providerId="LiveId" clId="{817E8833-5A49-409D-8DAC-BBBDC36456D1}" dt="2019-12-21T09:23:40.380" v="1540"/>
          <ac:inkMkLst>
            <pc:docMk/>
            <pc:sldMk cId="3110119843" sldId="345"/>
            <ac:inkMk id="41" creationId="{3212BAC4-0906-4FD3-838E-F685FAC07B3E}"/>
          </ac:inkMkLst>
        </pc:inkChg>
        <pc:inkChg chg="del mod">
          <ac:chgData name="나 승철" userId="a589e3a2df94613a" providerId="LiveId" clId="{817E8833-5A49-409D-8DAC-BBBDC36456D1}" dt="2019-12-21T09:23:40.383" v="1548"/>
          <ac:inkMkLst>
            <pc:docMk/>
            <pc:sldMk cId="3110119843" sldId="345"/>
            <ac:inkMk id="42" creationId="{C341C1D8-64DC-4D06-959A-29808167B24E}"/>
          </ac:inkMkLst>
        </pc:inkChg>
        <pc:inkChg chg="del">
          <ac:chgData name="나 승철" userId="a589e3a2df94613a" providerId="LiveId" clId="{817E8833-5A49-409D-8DAC-BBBDC36456D1}" dt="2019-12-21T09:23:40.364" v="1497"/>
          <ac:inkMkLst>
            <pc:docMk/>
            <pc:sldMk cId="3110119843" sldId="345"/>
            <ac:inkMk id="43" creationId="{0DE6AB6B-122A-4DB2-A425-425EDB45775D}"/>
          </ac:inkMkLst>
        </pc:inkChg>
        <pc:inkChg chg="del">
          <ac:chgData name="나 승철" userId="a589e3a2df94613a" providerId="LiveId" clId="{817E8833-5A49-409D-8DAC-BBBDC36456D1}" dt="2019-12-21T09:23:40.370" v="1512"/>
          <ac:inkMkLst>
            <pc:docMk/>
            <pc:sldMk cId="3110119843" sldId="345"/>
            <ac:inkMk id="44" creationId="{047A9B35-9A74-4987-9777-B15D1197AAF5}"/>
          </ac:inkMkLst>
        </pc:inkChg>
        <pc:inkChg chg="del">
          <ac:chgData name="나 승철" userId="a589e3a2df94613a" providerId="LiveId" clId="{817E8833-5A49-409D-8DAC-BBBDC36456D1}" dt="2019-12-21T09:23:40.377" v="1531"/>
          <ac:inkMkLst>
            <pc:docMk/>
            <pc:sldMk cId="3110119843" sldId="345"/>
            <ac:inkMk id="45" creationId="{40CD0017-02A6-44B6-A837-4CB46DA0869F}"/>
          </ac:inkMkLst>
        </pc:inkChg>
        <pc:inkChg chg="del">
          <ac:chgData name="나 승철" userId="a589e3a2df94613a" providerId="LiveId" clId="{817E8833-5A49-409D-8DAC-BBBDC36456D1}" dt="2019-12-21T09:23:40.362" v="1492"/>
          <ac:inkMkLst>
            <pc:docMk/>
            <pc:sldMk cId="3110119843" sldId="345"/>
            <ac:inkMk id="46" creationId="{17448150-3F9B-4FC3-9FF4-891EEF59735E}"/>
          </ac:inkMkLst>
        </pc:inkChg>
        <pc:inkChg chg="del">
          <ac:chgData name="나 승철" userId="a589e3a2df94613a" providerId="LiveId" clId="{817E8833-5A49-409D-8DAC-BBBDC36456D1}" dt="2019-12-21T09:23:40.367" v="1507"/>
          <ac:inkMkLst>
            <pc:docMk/>
            <pc:sldMk cId="3110119843" sldId="345"/>
            <ac:inkMk id="47" creationId="{62563A16-0639-4F52-A244-20D7D01F22A0}"/>
          </ac:inkMkLst>
        </pc:inkChg>
        <pc:inkChg chg="del">
          <ac:chgData name="나 승철" userId="a589e3a2df94613a" providerId="LiveId" clId="{817E8833-5A49-409D-8DAC-BBBDC36456D1}" dt="2019-12-21T09:23:40.364" v="1495"/>
          <ac:inkMkLst>
            <pc:docMk/>
            <pc:sldMk cId="3110119843" sldId="345"/>
            <ac:inkMk id="48" creationId="{BC833CC1-3B4A-41F0-89D6-1F61923947C8}"/>
          </ac:inkMkLst>
        </pc:inkChg>
        <pc:inkChg chg="del">
          <ac:chgData name="나 승철" userId="a589e3a2df94613a" providerId="LiveId" clId="{817E8833-5A49-409D-8DAC-BBBDC36456D1}" dt="2019-12-21T09:23:40.372" v="1516"/>
          <ac:inkMkLst>
            <pc:docMk/>
            <pc:sldMk cId="3110119843" sldId="345"/>
            <ac:inkMk id="49" creationId="{92F0693B-E065-48D1-9387-8713B348CCF8}"/>
          </ac:inkMkLst>
        </pc:inkChg>
        <pc:inkChg chg="del">
          <ac:chgData name="나 승철" userId="a589e3a2df94613a" providerId="LiveId" clId="{817E8833-5A49-409D-8DAC-BBBDC36456D1}" dt="2019-12-21T09:23:40.376" v="1528"/>
          <ac:inkMkLst>
            <pc:docMk/>
            <pc:sldMk cId="3110119843" sldId="345"/>
            <ac:inkMk id="50" creationId="{966323C5-C2DA-4266-957F-44763484A8D0}"/>
          </ac:inkMkLst>
        </pc:inkChg>
        <pc:inkChg chg="del">
          <ac:chgData name="나 승철" userId="a589e3a2df94613a" providerId="LiveId" clId="{817E8833-5A49-409D-8DAC-BBBDC36456D1}" dt="2019-12-21T09:23:40.369" v="1509"/>
          <ac:inkMkLst>
            <pc:docMk/>
            <pc:sldMk cId="3110119843" sldId="345"/>
            <ac:inkMk id="51" creationId="{F7795F3B-A803-45C6-9521-D98E89659538}"/>
          </ac:inkMkLst>
        </pc:inkChg>
        <pc:inkChg chg="del">
          <ac:chgData name="나 승철" userId="a589e3a2df94613a" providerId="LiveId" clId="{817E8833-5A49-409D-8DAC-BBBDC36456D1}" dt="2019-12-21T09:23:40.382" v="1546"/>
          <ac:inkMkLst>
            <pc:docMk/>
            <pc:sldMk cId="3110119843" sldId="345"/>
            <ac:inkMk id="52" creationId="{9AF68AE3-D23C-48B7-A566-6EAEBC6D0317}"/>
          </ac:inkMkLst>
        </pc:inkChg>
        <pc:inkChg chg="del">
          <ac:chgData name="나 승철" userId="a589e3a2df94613a" providerId="LiveId" clId="{817E8833-5A49-409D-8DAC-BBBDC36456D1}" dt="2019-12-21T09:23:40.373" v="1519"/>
          <ac:inkMkLst>
            <pc:docMk/>
            <pc:sldMk cId="3110119843" sldId="345"/>
            <ac:inkMk id="53" creationId="{A7E95135-406E-4D8A-A69C-F8F9EC224888}"/>
          </ac:inkMkLst>
        </pc:inkChg>
        <pc:inkChg chg="del">
          <ac:chgData name="나 승철" userId="a589e3a2df94613a" providerId="LiveId" clId="{817E8833-5A49-409D-8DAC-BBBDC36456D1}" dt="2019-12-21T09:23:40.380" v="1539"/>
          <ac:inkMkLst>
            <pc:docMk/>
            <pc:sldMk cId="3110119843" sldId="345"/>
            <ac:inkMk id="54" creationId="{88687489-EE3E-4B0E-8948-B0C6F03263CA}"/>
          </ac:inkMkLst>
        </pc:inkChg>
        <pc:inkChg chg="del">
          <ac:chgData name="나 승철" userId="a589e3a2df94613a" providerId="LiveId" clId="{817E8833-5A49-409D-8DAC-BBBDC36456D1}" dt="2019-12-21T09:23:40.372" v="1517"/>
          <ac:inkMkLst>
            <pc:docMk/>
            <pc:sldMk cId="3110119843" sldId="345"/>
            <ac:inkMk id="55" creationId="{503CD13E-CDB8-47AF-9BD2-8CD661A0D447}"/>
          </ac:inkMkLst>
        </pc:inkChg>
        <pc:inkChg chg="del">
          <ac:chgData name="나 승철" userId="a589e3a2df94613a" providerId="LiveId" clId="{817E8833-5A49-409D-8DAC-BBBDC36456D1}" dt="2019-12-21T09:23:40.379" v="1537"/>
          <ac:inkMkLst>
            <pc:docMk/>
            <pc:sldMk cId="3110119843" sldId="345"/>
            <ac:inkMk id="57" creationId="{75884A5A-D2AB-4184-A509-9A6288400E1E}"/>
          </ac:inkMkLst>
        </pc:inkChg>
        <pc:inkChg chg="del">
          <ac:chgData name="나 승철" userId="a589e3a2df94613a" providerId="LiveId" clId="{817E8833-5A49-409D-8DAC-BBBDC36456D1}" dt="2019-12-21T09:23:40.375" v="1525"/>
          <ac:inkMkLst>
            <pc:docMk/>
            <pc:sldMk cId="3110119843" sldId="345"/>
            <ac:inkMk id="58" creationId="{39F961B9-E145-4933-844D-2B257970A733}"/>
          </ac:inkMkLst>
        </pc:inkChg>
        <pc:inkChg chg="del">
          <ac:chgData name="나 승철" userId="a589e3a2df94613a" providerId="LiveId" clId="{817E8833-5A49-409D-8DAC-BBBDC36456D1}" dt="2019-12-21T09:23:40.380" v="1543"/>
          <ac:inkMkLst>
            <pc:docMk/>
            <pc:sldMk cId="3110119843" sldId="345"/>
            <ac:inkMk id="59" creationId="{3059F819-8165-44BB-A822-123A7DE78F93}"/>
          </ac:inkMkLst>
        </pc:inkChg>
        <pc:inkChg chg="del">
          <ac:chgData name="나 승철" userId="a589e3a2df94613a" providerId="LiveId" clId="{817E8833-5A49-409D-8DAC-BBBDC36456D1}" dt="2019-12-21T09:23:40.371" v="1514"/>
          <ac:inkMkLst>
            <pc:docMk/>
            <pc:sldMk cId="3110119843" sldId="345"/>
            <ac:inkMk id="60" creationId="{3EFDF740-1E08-4702-A1FC-E8D0AFD0E7FE}"/>
          </ac:inkMkLst>
        </pc:inkChg>
        <pc:inkChg chg="del">
          <ac:chgData name="나 승철" userId="a589e3a2df94613a" providerId="LiveId" clId="{817E8833-5A49-409D-8DAC-BBBDC36456D1}" dt="2019-12-21T09:23:40.373" v="1522"/>
          <ac:inkMkLst>
            <pc:docMk/>
            <pc:sldMk cId="3110119843" sldId="345"/>
            <ac:inkMk id="61" creationId="{75BFB67E-DE0E-4103-8934-017E0C8ED4DD}"/>
          </ac:inkMkLst>
        </pc:inkChg>
        <pc:inkChg chg="del">
          <ac:chgData name="나 승철" userId="a589e3a2df94613a" providerId="LiveId" clId="{817E8833-5A49-409D-8DAC-BBBDC36456D1}" dt="2019-12-21T09:23:40.375" v="1526"/>
          <ac:inkMkLst>
            <pc:docMk/>
            <pc:sldMk cId="3110119843" sldId="345"/>
            <ac:inkMk id="62" creationId="{4246A7DA-1247-45F0-8A07-D11D629DEA99}"/>
          </ac:inkMkLst>
        </pc:inkChg>
        <pc:inkChg chg="del">
          <ac:chgData name="나 승철" userId="a589e3a2df94613a" providerId="LiveId" clId="{817E8833-5A49-409D-8DAC-BBBDC36456D1}" dt="2019-12-21T09:23:40.379" v="1536"/>
          <ac:inkMkLst>
            <pc:docMk/>
            <pc:sldMk cId="3110119843" sldId="345"/>
            <ac:inkMk id="63" creationId="{3BA0FFF1-6375-4E93-B527-C2A83983365D}"/>
          </ac:inkMkLst>
        </pc:inkChg>
        <pc:inkChg chg="del">
          <ac:chgData name="나 승철" userId="a589e3a2df94613a" providerId="LiveId" clId="{817E8833-5A49-409D-8DAC-BBBDC36456D1}" dt="2019-12-21T09:23:40.380" v="1541"/>
          <ac:inkMkLst>
            <pc:docMk/>
            <pc:sldMk cId="3110119843" sldId="345"/>
            <ac:inkMk id="64" creationId="{8E79A18A-72C8-4E0E-8EA0-7EA57290BB21}"/>
          </ac:inkMkLst>
        </pc:inkChg>
        <pc:inkChg chg="del">
          <ac:chgData name="나 승철" userId="a589e3a2df94613a" providerId="LiveId" clId="{817E8833-5A49-409D-8DAC-BBBDC36456D1}" dt="2019-12-21T09:23:40.366" v="1501"/>
          <ac:inkMkLst>
            <pc:docMk/>
            <pc:sldMk cId="3110119843" sldId="345"/>
            <ac:inkMk id="65" creationId="{BB48201A-81F6-44C9-8335-A31EC9E013FA}"/>
          </ac:inkMkLst>
        </pc:inkChg>
        <pc:inkChg chg="del">
          <ac:chgData name="나 승철" userId="a589e3a2df94613a" providerId="LiveId" clId="{817E8833-5A49-409D-8DAC-BBBDC36456D1}" dt="2019-12-21T09:23:40.375" v="1524"/>
          <ac:inkMkLst>
            <pc:docMk/>
            <pc:sldMk cId="3110119843" sldId="345"/>
            <ac:inkMk id="66" creationId="{D6AA5970-474F-4AFF-B010-9DA8FAF8E746}"/>
          </ac:inkMkLst>
        </pc:inkChg>
        <pc:inkChg chg="del">
          <ac:chgData name="나 승철" userId="a589e3a2df94613a" providerId="LiveId" clId="{817E8833-5A49-409D-8DAC-BBBDC36456D1}" dt="2019-12-21T09:23:40.366" v="1502"/>
          <ac:inkMkLst>
            <pc:docMk/>
            <pc:sldMk cId="3110119843" sldId="345"/>
            <ac:inkMk id="67" creationId="{53959EB7-E273-4AB0-9D58-861410B55F08}"/>
          </ac:inkMkLst>
        </pc:inkChg>
        <pc:inkChg chg="del">
          <ac:chgData name="나 승철" userId="a589e3a2df94613a" providerId="LiveId" clId="{817E8833-5A49-409D-8DAC-BBBDC36456D1}" dt="2019-12-21T09:23:40.378" v="1534"/>
          <ac:inkMkLst>
            <pc:docMk/>
            <pc:sldMk cId="3110119843" sldId="345"/>
            <ac:inkMk id="68" creationId="{457906AE-13F5-44AE-BA74-B1FE5431D7E4}"/>
          </ac:inkMkLst>
        </pc:inkChg>
        <pc:inkChg chg="del">
          <ac:chgData name="나 승철" userId="a589e3a2df94613a" providerId="LiveId" clId="{817E8833-5A49-409D-8DAC-BBBDC36456D1}" dt="2019-12-21T09:23:40.373" v="1521"/>
          <ac:inkMkLst>
            <pc:docMk/>
            <pc:sldMk cId="3110119843" sldId="345"/>
            <ac:inkMk id="69" creationId="{4796D00C-26D8-48A7-81DA-4D485C9D861C}"/>
          </ac:inkMkLst>
        </pc:inkChg>
        <pc:inkChg chg="del">
          <ac:chgData name="나 승철" userId="a589e3a2df94613a" providerId="LiveId" clId="{817E8833-5A49-409D-8DAC-BBBDC36456D1}" dt="2019-12-21T09:23:40.382" v="1544"/>
          <ac:inkMkLst>
            <pc:docMk/>
            <pc:sldMk cId="3110119843" sldId="345"/>
            <ac:inkMk id="70" creationId="{299770C3-6CA0-4494-9B93-32017AF3511D}"/>
          </ac:inkMkLst>
        </pc:inkChg>
        <pc:inkChg chg="del">
          <ac:chgData name="나 승철" userId="a589e3a2df94613a" providerId="LiveId" clId="{817E8833-5A49-409D-8DAC-BBBDC36456D1}" dt="2019-12-21T09:23:40.367" v="1505"/>
          <ac:inkMkLst>
            <pc:docMk/>
            <pc:sldMk cId="3110119843" sldId="345"/>
            <ac:inkMk id="72" creationId="{F0A0ECC7-1879-4BFE-B29C-A1BFFFE6DCAC}"/>
          </ac:inkMkLst>
        </pc:inkChg>
        <pc:inkChg chg="del">
          <ac:chgData name="나 승철" userId="a589e3a2df94613a" providerId="LiveId" clId="{817E8833-5A49-409D-8DAC-BBBDC36456D1}" dt="2019-12-21T09:23:40.367" v="1503"/>
          <ac:inkMkLst>
            <pc:docMk/>
            <pc:sldMk cId="3110119843" sldId="345"/>
            <ac:inkMk id="73" creationId="{8B1660F7-7B36-49C5-8B7E-348529A89AB7}"/>
          </ac:inkMkLst>
        </pc:inkChg>
        <pc:inkChg chg="del">
          <ac:chgData name="나 승철" userId="a589e3a2df94613a" providerId="LiveId" clId="{817E8833-5A49-409D-8DAC-BBBDC36456D1}" dt="2019-12-21T09:23:40.366" v="1500"/>
          <ac:inkMkLst>
            <pc:docMk/>
            <pc:sldMk cId="3110119843" sldId="345"/>
            <ac:inkMk id="74" creationId="{22F3D488-67B7-49A1-B68E-D1FBF4DACBD5}"/>
          </ac:inkMkLst>
        </pc:inkChg>
      </pc:sldChg>
      <pc:sldChg chg="addSp modSp">
        <pc:chgData name="나 승철" userId="a589e3a2df94613a" providerId="LiveId" clId="{817E8833-5A49-409D-8DAC-BBBDC36456D1}" dt="2019-12-21T09:26:19.079" v="1673" actId="14100"/>
        <pc:sldMkLst>
          <pc:docMk/>
          <pc:sldMk cId="781569572" sldId="346"/>
        </pc:sldMkLst>
        <pc:spChg chg="add mod ord">
          <ac:chgData name="나 승철" userId="a589e3a2df94613a" providerId="LiveId" clId="{817E8833-5A49-409D-8DAC-BBBDC36456D1}" dt="2019-12-21T09:26:19.079" v="1673" actId="14100"/>
          <ac:spMkLst>
            <pc:docMk/>
            <pc:sldMk cId="781569572" sldId="346"/>
            <ac:spMk id="16" creationId="{7E4BD1A4-3319-47DC-8D8F-FC7701EB369A}"/>
          </ac:spMkLst>
        </pc:spChg>
        <pc:graphicFrameChg chg="modGraphic">
          <ac:chgData name="나 승철" userId="a589e3a2df94613a" providerId="LiveId" clId="{817E8833-5A49-409D-8DAC-BBBDC36456D1}" dt="2019-12-21T09:25:48.312" v="1666" actId="14734"/>
          <ac:graphicFrameMkLst>
            <pc:docMk/>
            <pc:sldMk cId="781569572" sldId="346"/>
            <ac:graphicFrameMk id="5" creationId="{483287A0-C261-4B4F-8472-D426489968E6}"/>
          </ac:graphicFrameMkLst>
        </pc:graphicFrameChg>
      </pc:sldChg>
      <pc:sldChg chg="del">
        <pc:chgData name="나 승철" userId="a589e3a2df94613a" providerId="LiveId" clId="{817E8833-5A49-409D-8DAC-BBBDC36456D1}" dt="2019-12-22T03:59:39.729" v="1778" actId="47"/>
        <pc:sldMkLst>
          <pc:docMk/>
          <pc:sldMk cId="135790072" sldId="347"/>
        </pc:sldMkLst>
      </pc:sldChg>
      <pc:sldChg chg="del">
        <pc:chgData name="나 승철" userId="a589e3a2df94613a" providerId="LiveId" clId="{817E8833-5A49-409D-8DAC-BBBDC36456D1}" dt="2019-12-22T03:37:45.804" v="1766" actId="47"/>
        <pc:sldMkLst>
          <pc:docMk/>
          <pc:sldMk cId="2052266770" sldId="351"/>
        </pc:sldMkLst>
      </pc:sldChg>
      <pc:sldChg chg="del">
        <pc:chgData name="나 승철" userId="a589e3a2df94613a" providerId="LiveId" clId="{817E8833-5A49-409D-8DAC-BBBDC36456D1}" dt="2019-12-21T06:14:38.880" v="0" actId="47"/>
        <pc:sldMkLst>
          <pc:docMk/>
          <pc:sldMk cId="1213730659" sldId="352"/>
        </pc:sldMkLst>
      </pc:sldChg>
      <pc:sldChg chg="modSp">
        <pc:chgData name="나 승철" userId="a589e3a2df94613a" providerId="LiveId" clId="{817E8833-5A49-409D-8DAC-BBBDC36456D1}" dt="2019-12-22T04:44:50.204" v="1860" actId="1076"/>
        <pc:sldMkLst>
          <pc:docMk/>
          <pc:sldMk cId="2164820638" sldId="353"/>
        </pc:sldMkLst>
        <pc:spChg chg="mod">
          <ac:chgData name="나 승철" userId="a589e3a2df94613a" providerId="LiveId" clId="{817E8833-5A49-409D-8DAC-BBBDC36456D1}" dt="2019-12-22T04:04:50.391" v="1812" actId="20577"/>
          <ac:spMkLst>
            <pc:docMk/>
            <pc:sldMk cId="2164820638" sldId="353"/>
            <ac:spMk id="22" creationId="{F2A1A913-0503-4BA9-B541-279D427CB1CB}"/>
          </ac:spMkLst>
        </pc:spChg>
        <pc:spChg chg="mod">
          <ac:chgData name="나 승철" userId="a589e3a2df94613a" providerId="LiveId" clId="{817E8833-5A49-409D-8DAC-BBBDC36456D1}" dt="2019-12-22T04:06:21.573" v="1849"/>
          <ac:spMkLst>
            <pc:docMk/>
            <pc:sldMk cId="2164820638" sldId="353"/>
            <ac:spMk id="93" creationId="{D44F6818-6C7C-4EAE-BBD9-16403C25FC14}"/>
          </ac:spMkLst>
        </pc:spChg>
        <pc:grpChg chg="mod">
          <ac:chgData name="나 승철" userId="a589e3a2df94613a" providerId="LiveId" clId="{817E8833-5A49-409D-8DAC-BBBDC36456D1}" dt="2019-12-22T04:06:24.819" v="1851" actId="14100"/>
          <ac:grpSpMkLst>
            <pc:docMk/>
            <pc:sldMk cId="2164820638" sldId="353"/>
            <ac:grpSpMk id="91" creationId="{3A8A373A-B28C-42E8-8FB7-7F0FACCFCAA3}"/>
          </ac:grpSpMkLst>
        </pc:grpChg>
        <pc:cxnChg chg="mod">
          <ac:chgData name="나 승철" userId="a589e3a2df94613a" providerId="LiveId" clId="{817E8833-5A49-409D-8DAC-BBBDC36456D1}" dt="2019-12-22T04:44:50.204" v="1860" actId="1076"/>
          <ac:cxnSpMkLst>
            <pc:docMk/>
            <pc:sldMk cId="2164820638" sldId="353"/>
            <ac:cxnSpMk id="119" creationId="{7870AE48-CB7F-4C4D-B34D-9378E53C72E2}"/>
          </ac:cxnSpMkLst>
        </pc:cxnChg>
      </pc:sldChg>
      <pc:sldChg chg="del">
        <pc:chgData name="나 승철" userId="a589e3a2df94613a" providerId="LiveId" clId="{817E8833-5A49-409D-8DAC-BBBDC36456D1}" dt="2019-12-22T03:59:39.729" v="1778" actId="47"/>
        <pc:sldMkLst>
          <pc:docMk/>
          <pc:sldMk cId="2002119446" sldId="355"/>
        </pc:sldMkLst>
      </pc:sldChg>
      <pc:sldChg chg="addSp delSp modSp add">
        <pc:chgData name="나 승철" userId="a589e3a2df94613a" providerId="LiveId" clId="{817E8833-5A49-409D-8DAC-BBBDC36456D1}" dt="2019-12-21T09:19:21.427" v="1181" actId="20577"/>
        <pc:sldMkLst>
          <pc:docMk/>
          <pc:sldMk cId="2460712" sldId="356"/>
        </pc:sldMkLst>
        <pc:spChg chg="mod">
          <ac:chgData name="나 승철" userId="a589e3a2df94613a" providerId="LiveId" clId="{817E8833-5A49-409D-8DAC-BBBDC36456D1}" dt="2019-12-21T09:10:24.322" v="804" actId="1076"/>
          <ac:spMkLst>
            <pc:docMk/>
            <pc:sldMk cId="2460712" sldId="356"/>
            <ac:spMk id="9" creationId="{00000000-0000-0000-0000-000000000000}"/>
          </ac:spMkLst>
        </pc:spChg>
        <pc:spChg chg="mod">
          <ac:chgData name="나 승철" userId="a589e3a2df94613a" providerId="LiveId" clId="{817E8833-5A49-409D-8DAC-BBBDC36456D1}" dt="2019-12-21T09:19:21.427" v="1181" actId="20577"/>
          <ac:spMkLst>
            <pc:docMk/>
            <pc:sldMk cId="2460712" sldId="356"/>
            <ac:spMk id="22" creationId="{F2A1A913-0503-4BA9-B541-279D427CB1CB}"/>
          </ac:spMkLst>
        </pc:spChg>
        <pc:spChg chg="mod">
          <ac:chgData name="나 승철" userId="a589e3a2df94613a" providerId="LiveId" clId="{817E8833-5A49-409D-8DAC-BBBDC36456D1}" dt="2019-12-21T09:10:27.737" v="806" actId="164"/>
          <ac:spMkLst>
            <pc:docMk/>
            <pc:sldMk cId="2460712" sldId="356"/>
            <ac:spMk id="37" creationId="{143E020E-D0B2-41F5-AFD2-C55E80CE6B13}"/>
          </ac:spMkLst>
        </pc:spChg>
        <pc:spChg chg="mod ord topLvl">
          <ac:chgData name="나 승철" userId="a589e3a2df94613a" providerId="LiveId" clId="{817E8833-5A49-409D-8DAC-BBBDC36456D1}" dt="2019-12-21T09:02:59.782" v="536" actId="164"/>
          <ac:spMkLst>
            <pc:docMk/>
            <pc:sldMk cId="2460712" sldId="356"/>
            <ac:spMk id="45" creationId="{1E82A47F-BA16-4938-94B6-F4A146222549}"/>
          </ac:spMkLst>
        </pc:spChg>
        <pc:spChg chg="mod">
          <ac:chgData name="나 승철" userId="a589e3a2df94613a" providerId="LiveId" clId="{817E8833-5A49-409D-8DAC-BBBDC36456D1}" dt="2019-12-21T09:06:20.736" v="666" actId="164"/>
          <ac:spMkLst>
            <pc:docMk/>
            <pc:sldMk cId="2460712" sldId="356"/>
            <ac:spMk id="49" creationId="{DF811E61-9343-4AD6-9FF8-56BDCDF9C45B}"/>
          </ac:spMkLst>
        </pc:spChg>
        <pc:spChg chg="del topLvl">
          <ac:chgData name="나 승철" userId="a589e3a2df94613a" providerId="LiveId" clId="{817E8833-5A49-409D-8DAC-BBBDC36456D1}" dt="2019-12-21T09:01:59.108" v="517" actId="478"/>
          <ac:spMkLst>
            <pc:docMk/>
            <pc:sldMk cId="2460712" sldId="356"/>
            <ac:spMk id="50" creationId="{30EFA56E-775F-4E82-A8D6-2A591DC01E66}"/>
          </ac:spMkLst>
        </pc:spChg>
        <pc:spChg chg="mod">
          <ac:chgData name="나 승철" userId="a589e3a2df94613a" providerId="LiveId" clId="{817E8833-5A49-409D-8DAC-BBBDC36456D1}" dt="2019-12-21T09:13:13.797" v="1024" actId="1036"/>
          <ac:spMkLst>
            <pc:docMk/>
            <pc:sldMk cId="2460712" sldId="356"/>
            <ac:spMk id="53" creationId="{F1BEA83E-A005-46C5-BF98-4FC2DF83AC1E}"/>
          </ac:spMkLst>
        </pc:spChg>
        <pc:spChg chg="mod">
          <ac:chgData name="나 승철" userId="a589e3a2df94613a" providerId="LiveId" clId="{817E8833-5A49-409D-8DAC-BBBDC36456D1}" dt="2019-12-21T09:12:16.007" v="976" actId="1035"/>
          <ac:spMkLst>
            <pc:docMk/>
            <pc:sldMk cId="2460712" sldId="356"/>
            <ac:spMk id="54" creationId="{AAE729EC-F27A-4CCF-9E93-2B3D70D40EAF}"/>
          </ac:spMkLst>
        </pc:spChg>
        <pc:spChg chg="del mod">
          <ac:chgData name="나 승철" userId="a589e3a2df94613a" providerId="LiveId" clId="{817E8833-5A49-409D-8DAC-BBBDC36456D1}" dt="2019-12-21T09:14:27.471" v="1025" actId="478"/>
          <ac:spMkLst>
            <pc:docMk/>
            <pc:sldMk cId="2460712" sldId="356"/>
            <ac:spMk id="55" creationId="{95050FA1-1181-4DF9-B06D-2E60ABBA5250}"/>
          </ac:spMkLst>
        </pc:spChg>
        <pc:spChg chg="add mod ord">
          <ac:chgData name="나 승철" userId="a589e3a2df94613a" providerId="LiveId" clId="{817E8833-5A49-409D-8DAC-BBBDC36456D1}" dt="2019-12-21T09:10:22.827" v="802" actId="164"/>
          <ac:spMkLst>
            <pc:docMk/>
            <pc:sldMk cId="2460712" sldId="356"/>
            <ac:spMk id="58" creationId="{5D4F9F5B-835A-4548-B0B1-84E9D8AC3FF3}"/>
          </ac:spMkLst>
        </pc:spChg>
        <pc:spChg chg="add mod ord">
          <ac:chgData name="나 승철" userId="a589e3a2df94613a" providerId="LiveId" clId="{817E8833-5A49-409D-8DAC-BBBDC36456D1}" dt="2019-12-21T09:02:55.500" v="535" actId="164"/>
          <ac:spMkLst>
            <pc:docMk/>
            <pc:sldMk cId="2460712" sldId="356"/>
            <ac:spMk id="59" creationId="{C10E0269-3ACA-45BD-9563-166FE25A04A9}"/>
          </ac:spMkLst>
        </pc:spChg>
        <pc:spChg chg="add mod ord">
          <ac:chgData name="나 승철" userId="a589e3a2df94613a" providerId="LiveId" clId="{817E8833-5A49-409D-8DAC-BBBDC36456D1}" dt="2019-12-21T09:03:12.142" v="542" actId="164"/>
          <ac:spMkLst>
            <pc:docMk/>
            <pc:sldMk cId="2460712" sldId="356"/>
            <ac:spMk id="62" creationId="{45C258C2-D991-4838-A558-2B74DE8BEB58}"/>
          </ac:spMkLst>
        </pc:spChg>
        <pc:spChg chg="mod ord topLvl">
          <ac:chgData name="나 승철" userId="a589e3a2df94613a" providerId="LiveId" clId="{817E8833-5A49-409D-8DAC-BBBDC36456D1}" dt="2019-12-21T09:04:05.529" v="619" actId="164"/>
          <ac:spMkLst>
            <pc:docMk/>
            <pc:sldMk cId="2460712" sldId="356"/>
            <ac:spMk id="64" creationId="{D9D6B900-EE23-49C5-92E7-F36C4474F3AD}"/>
          </ac:spMkLst>
        </pc:spChg>
        <pc:spChg chg="del">
          <ac:chgData name="나 승철" userId="a589e3a2df94613a" providerId="LiveId" clId="{817E8833-5A49-409D-8DAC-BBBDC36456D1}" dt="2019-12-21T09:03:46.669" v="611" actId="478"/>
          <ac:spMkLst>
            <pc:docMk/>
            <pc:sldMk cId="2460712" sldId="356"/>
            <ac:spMk id="68" creationId="{7C4372AF-DD38-4404-B9FC-58A8C0F47464}"/>
          </ac:spMkLst>
        </pc:spChg>
        <pc:spChg chg="add mod ord">
          <ac:chgData name="나 승철" userId="a589e3a2df94613a" providerId="LiveId" clId="{817E8833-5A49-409D-8DAC-BBBDC36456D1}" dt="2019-12-21T09:06:15.585" v="663" actId="164"/>
          <ac:spMkLst>
            <pc:docMk/>
            <pc:sldMk cId="2460712" sldId="356"/>
            <ac:spMk id="71" creationId="{39C31D14-E6B9-4761-823F-B801983FA98A}"/>
          </ac:spMkLst>
        </pc:spChg>
        <pc:spChg chg="add mod ord">
          <ac:chgData name="나 승철" userId="a589e3a2df94613a" providerId="LiveId" clId="{817E8833-5A49-409D-8DAC-BBBDC36456D1}" dt="2019-12-21T09:06:17.697" v="664" actId="164"/>
          <ac:spMkLst>
            <pc:docMk/>
            <pc:sldMk cId="2460712" sldId="356"/>
            <ac:spMk id="73" creationId="{C215CD12-658D-46B3-8589-C3C3F1A55023}"/>
          </ac:spMkLst>
        </pc:spChg>
        <pc:spChg chg="add mod ord">
          <ac:chgData name="나 승철" userId="a589e3a2df94613a" providerId="LiveId" clId="{817E8833-5A49-409D-8DAC-BBBDC36456D1}" dt="2019-12-21T09:06:19.272" v="665" actId="164"/>
          <ac:spMkLst>
            <pc:docMk/>
            <pc:sldMk cId="2460712" sldId="356"/>
            <ac:spMk id="75" creationId="{A778D6FA-C2E5-49F5-B042-A78EE11934D2}"/>
          </ac:spMkLst>
        </pc:spChg>
        <pc:spChg chg="add mod ord">
          <ac:chgData name="나 승철" userId="a589e3a2df94613a" providerId="LiveId" clId="{817E8833-5A49-409D-8DAC-BBBDC36456D1}" dt="2019-12-21T09:06:20.736" v="666" actId="164"/>
          <ac:spMkLst>
            <pc:docMk/>
            <pc:sldMk cId="2460712" sldId="356"/>
            <ac:spMk id="76" creationId="{210C511D-AF8C-4F01-8CFA-7031F49CBD49}"/>
          </ac:spMkLst>
        </pc:spChg>
        <pc:spChg chg="add mod ord">
          <ac:chgData name="나 승철" userId="a589e3a2df94613a" providerId="LiveId" clId="{817E8833-5A49-409D-8DAC-BBBDC36456D1}" dt="2019-12-21T09:10:26.249" v="805" actId="164"/>
          <ac:spMkLst>
            <pc:docMk/>
            <pc:sldMk cId="2460712" sldId="356"/>
            <ac:spMk id="79" creationId="{3C71DC39-2315-40D6-8786-28F22C83E29B}"/>
          </ac:spMkLst>
        </pc:spChg>
        <pc:spChg chg="add mod ord">
          <ac:chgData name="나 승철" userId="a589e3a2df94613a" providerId="LiveId" clId="{817E8833-5A49-409D-8DAC-BBBDC36456D1}" dt="2019-12-21T09:10:27.737" v="806" actId="164"/>
          <ac:spMkLst>
            <pc:docMk/>
            <pc:sldMk cId="2460712" sldId="356"/>
            <ac:spMk id="80" creationId="{C65FD65F-2750-4BAE-97A9-EBD7C9DE1989}"/>
          </ac:spMkLst>
        </pc:spChg>
        <pc:spChg chg="mod">
          <ac:chgData name="나 승철" userId="a589e3a2df94613a" providerId="LiveId" clId="{817E8833-5A49-409D-8DAC-BBBDC36456D1}" dt="2019-12-21T09:10:50.331" v="853" actId="1038"/>
          <ac:spMkLst>
            <pc:docMk/>
            <pc:sldMk cId="2460712" sldId="356"/>
            <ac:spMk id="83" creationId="{2111002F-B9AD-4FB8-B27F-5B66349F2450}"/>
          </ac:spMkLst>
        </pc:spChg>
        <pc:spChg chg="mod">
          <ac:chgData name="나 승철" userId="a589e3a2df94613a" providerId="LiveId" clId="{817E8833-5A49-409D-8DAC-BBBDC36456D1}" dt="2019-12-21T09:11:36.550" v="967" actId="14100"/>
          <ac:spMkLst>
            <pc:docMk/>
            <pc:sldMk cId="2460712" sldId="356"/>
            <ac:spMk id="85" creationId="{7CE5AA93-1869-4F42-8BDE-ED3FFDBF3573}"/>
          </ac:spMkLst>
        </pc:spChg>
        <pc:spChg chg="mod">
          <ac:chgData name="나 승철" userId="a589e3a2df94613a" providerId="LiveId" clId="{817E8833-5A49-409D-8DAC-BBBDC36456D1}" dt="2019-12-21T09:11:26.928" v="964"/>
          <ac:spMkLst>
            <pc:docMk/>
            <pc:sldMk cId="2460712" sldId="356"/>
            <ac:spMk id="86" creationId="{B6AF9BC2-2222-46AD-BCC0-13C3CE272DBD}"/>
          </ac:spMkLst>
        </pc:spChg>
        <pc:spChg chg="mod ord topLvl">
          <ac:chgData name="나 승철" userId="a589e3a2df94613a" providerId="LiveId" clId="{817E8833-5A49-409D-8DAC-BBBDC36456D1}" dt="2019-12-21T09:15:38.493" v="1127" actId="164"/>
          <ac:spMkLst>
            <pc:docMk/>
            <pc:sldMk cId="2460712" sldId="356"/>
            <ac:spMk id="92" creationId="{6F2FCD1A-43FE-4CB5-8C02-1C75D2E52701}"/>
          </ac:spMkLst>
        </pc:spChg>
        <pc:spChg chg="del">
          <ac:chgData name="나 승철" userId="a589e3a2df94613a" providerId="LiveId" clId="{817E8833-5A49-409D-8DAC-BBBDC36456D1}" dt="2019-12-21T09:15:01.151" v="1116" actId="478"/>
          <ac:spMkLst>
            <pc:docMk/>
            <pc:sldMk cId="2460712" sldId="356"/>
            <ac:spMk id="94" creationId="{1BE53161-B16C-48AB-A1E6-860CDEEA3D59}"/>
          </ac:spMkLst>
        </pc:spChg>
        <pc:spChg chg="mod">
          <ac:chgData name="나 승철" userId="a589e3a2df94613a" providerId="LiveId" clId="{817E8833-5A49-409D-8DAC-BBBDC36456D1}" dt="2019-12-21T09:16:37.831" v="1151" actId="20577"/>
          <ac:spMkLst>
            <pc:docMk/>
            <pc:sldMk cId="2460712" sldId="356"/>
            <ac:spMk id="102" creationId="{0CF06736-BC33-488A-954D-4A5A6A8E1BD9}"/>
          </ac:spMkLst>
        </pc:s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2" creationId="{8D0B43F7-39E7-46DB-9E3E-D207F8733F97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4" creationId="{365E8377-48F6-4DB1-B544-4384A65517C7}"/>
          </ac:grpSpMkLst>
        </pc:grpChg>
        <pc:grpChg chg="add mod">
          <ac:chgData name="나 승철" userId="a589e3a2df94613a" providerId="LiveId" clId="{817E8833-5A49-409D-8DAC-BBBDC36456D1}" dt="2019-12-21T09:14:50.880" v="1114" actId="1076"/>
          <ac:grpSpMkLst>
            <pc:docMk/>
            <pc:sldMk cId="2460712" sldId="356"/>
            <ac:grpSpMk id="5" creationId="{7F7D6CC3-854B-4E1D-BA9F-B19D5D891F45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7" creationId="{7745F2DE-4E0B-4384-B027-AEB1277F791B}"/>
          </ac:grpSpMkLst>
        </pc:grpChg>
        <pc:grpChg chg="add mod">
          <ac:chgData name="나 승철" userId="a589e3a2df94613a" providerId="LiveId" clId="{817E8833-5A49-409D-8DAC-BBBDC36456D1}" dt="2019-12-21T09:16:23.570" v="1135" actId="571"/>
          <ac:grpSpMkLst>
            <pc:docMk/>
            <pc:sldMk cId="2460712" sldId="356"/>
            <ac:grpSpMk id="8" creationId="{BAC7FADD-69D1-482E-9E17-F1FC859A5D83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0" creationId="{58705771-FA62-4726-B49A-9FD0AD3B433E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1" creationId="{11CC2335-9AA3-49A2-B9CE-307745DA4286}"/>
          </ac:grpSpMkLst>
        </pc:grpChg>
        <pc:grpChg chg="mod">
          <ac:chgData name="나 승철" userId="a589e3a2df94613a" providerId="LiveId" clId="{817E8833-5A49-409D-8DAC-BBBDC36456D1}" dt="2019-12-21T09:02:59.782" v="536" actId="164"/>
          <ac:grpSpMkLst>
            <pc:docMk/>
            <pc:sldMk cId="2460712" sldId="356"/>
            <ac:grpSpMk id="12" creationId="{C99266DB-36DA-470E-8069-7F2E92352A97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3" creationId="{00BCE6EE-6DD0-4C82-9244-C94DFB5DCDFE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4" creationId="{910904F4-1AD2-4435-BCC0-41FE68463B26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6" creationId="{A80BB9DE-CD63-4557-9BAB-8182E9B3B36B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7" creationId="{712C330A-070B-4576-9474-F903765BFE14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19" creationId="{D0AB931C-55A1-4E15-A0B7-62806800976F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25" creationId="{9F8E843C-B22A-4B8E-BE38-FC23FAC60DC3}"/>
          </ac:grpSpMkLst>
        </pc:grpChg>
        <pc:grpChg chg="mod">
          <ac:chgData name="나 승철" userId="a589e3a2df94613a" providerId="LiveId" clId="{817E8833-5A49-409D-8DAC-BBBDC36456D1}" dt="2019-12-21T09:04:05.529" v="619" actId="164"/>
          <ac:grpSpMkLst>
            <pc:docMk/>
            <pc:sldMk cId="2460712" sldId="356"/>
            <ac:grpSpMk id="29" creationId="{D9024BEA-8004-47CA-8F13-593CCF649E14}"/>
          </ac:grpSpMkLst>
        </pc:grpChg>
        <pc:grpChg chg="add mod">
          <ac:chgData name="나 승철" userId="a589e3a2df94613a" providerId="LiveId" clId="{817E8833-5A49-409D-8DAC-BBBDC36456D1}" dt="2019-12-21T09:16:08.142" v="1131" actId="1076"/>
          <ac:grpSpMkLst>
            <pc:docMk/>
            <pc:sldMk cId="2460712" sldId="356"/>
            <ac:grpSpMk id="33" creationId="{8E0C9D65-CD83-43E6-8B84-CD50D6ABF64A}"/>
          </ac:grpSpMkLst>
        </pc:grpChg>
        <pc:grpChg chg="mod">
          <ac:chgData name="나 승철" userId="a589e3a2df94613a" providerId="LiveId" clId="{817E8833-5A49-409D-8DAC-BBBDC36456D1}" dt="2019-12-21T09:03:12.142" v="542" actId="164"/>
          <ac:grpSpMkLst>
            <pc:docMk/>
            <pc:sldMk cId="2460712" sldId="356"/>
            <ac:grpSpMk id="36" creationId="{81DCD932-024B-4D96-8C18-25E99B918E27}"/>
          </ac:grpSpMkLst>
        </pc:grpChg>
        <pc:grpChg chg="mod">
          <ac:chgData name="나 승철" userId="a589e3a2df94613a" providerId="LiveId" clId="{817E8833-5A49-409D-8DAC-BBBDC36456D1}" dt="2019-12-21T09:06:15.585" v="663" actId="164"/>
          <ac:grpSpMkLst>
            <pc:docMk/>
            <pc:sldMk cId="2460712" sldId="356"/>
            <ac:grpSpMk id="38" creationId="{94E04556-792A-42FA-9C2F-597466454AFF}"/>
          </ac:grpSpMkLst>
        </pc:grpChg>
        <pc:grpChg chg="mod">
          <ac:chgData name="나 승철" userId="a589e3a2df94613a" providerId="LiveId" clId="{817E8833-5A49-409D-8DAC-BBBDC36456D1}" dt="2019-12-21T09:06:17.697" v="664" actId="164"/>
          <ac:grpSpMkLst>
            <pc:docMk/>
            <pc:sldMk cId="2460712" sldId="356"/>
            <ac:grpSpMk id="42" creationId="{FC7FADA9-82F4-42FE-BA7E-19CFD07C0CEB}"/>
          </ac:grpSpMkLst>
        </pc:grpChg>
        <pc:grpChg chg="add del mod">
          <ac:chgData name="나 승철" userId="a589e3a2df94613a" providerId="LiveId" clId="{817E8833-5A49-409D-8DAC-BBBDC36456D1}" dt="2019-12-21T09:01:59.108" v="517" actId="478"/>
          <ac:grpSpMkLst>
            <pc:docMk/>
            <pc:sldMk cId="2460712" sldId="356"/>
            <ac:grpSpMk id="44" creationId="{34604E68-B2FB-4331-8113-8AB628878CA7}"/>
          </ac:grpSpMkLst>
        </pc:grpChg>
        <pc:grpChg chg="mod">
          <ac:chgData name="나 승철" userId="a589e3a2df94613a" providerId="LiveId" clId="{817E8833-5A49-409D-8DAC-BBBDC36456D1}" dt="2019-12-21T09:06:19.272" v="665" actId="164"/>
          <ac:grpSpMkLst>
            <pc:docMk/>
            <pc:sldMk cId="2460712" sldId="356"/>
            <ac:grpSpMk id="48" creationId="{A13D479B-A30C-4B42-A89C-CB43B37E81E4}"/>
          </ac:grpSpMkLst>
        </pc:grpChg>
        <pc:grpChg chg="mod">
          <ac:chgData name="나 승철" userId="a589e3a2df94613a" providerId="LiveId" clId="{817E8833-5A49-409D-8DAC-BBBDC36456D1}" dt="2019-12-21T09:02:55.500" v="535" actId="164"/>
          <ac:grpSpMkLst>
            <pc:docMk/>
            <pc:sldMk cId="2460712" sldId="356"/>
            <ac:grpSpMk id="52" creationId="{5AD8A421-79BB-48E0-954B-BBDC00EF265C}"/>
          </ac:grpSpMkLst>
        </pc:grpChg>
        <pc:grpChg chg="add del mod">
          <ac:chgData name="나 승철" userId="a589e3a2df94613a" providerId="LiveId" clId="{817E8833-5A49-409D-8DAC-BBBDC36456D1}" dt="2019-12-21T09:03:50.428" v="614" actId="478"/>
          <ac:grpSpMkLst>
            <pc:docMk/>
            <pc:sldMk cId="2460712" sldId="356"/>
            <ac:grpSpMk id="63" creationId="{F938072C-9263-45D5-97CE-4250263ADD51}"/>
          </ac:grpSpMkLst>
        </pc:grpChg>
        <pc:grpChg chg="del mod">
          <ac:chgData name="나 승철" userId="a589e3a2df94613a" providerId="LiveId" clId="{817E8833-5A49-409D-8DAC-BBBDC36456D1}" dt="2019-12-21T09:03:46.669" v="611" actId="478"/>
          <ac:grpSpMkLst>
            <pc:docMk/>
            <pc:sldMk cId="2460712" sldId="356"/>
            <ac:grpSpMk id="66" creationId="{3A9E78A4-8FED-4C4A-B085-3C0E30D7B265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81" creationId="{43AF154F-0BE7-4F30-A9D2-9B1B02724677}"/>
          </ac:grpSpMkLst>
        </pc:grpChg>
        <pc:grpChg chg="add mod">
          <ac:chgData name="나 승철" userId="a589e3a2df94613a" providerId="LiveId" clId="{817E8833-5A49-409D-8DAC-BBBDC36456D1}" dt="2019-12-21T09:14:41.667" v="1108" actId="1038"/>
          <ac:grpSpMkLst>
            <pc:docMk/>
            <pc:sldMk cId="2460712" sldId="356"/>
            <ac:grpSpMk id="84" creationId="{53F75986-3E0C-4755-9C1B-C6A948D270EC}"/>
          </ac:grpSpMkLst>
        </pc:grpChg>
        <pc:grpChg chg="add del mod">
          <ac:chgData name="나 승철" userId="a589e3a2df94613a" providerId="LiveId" clId="{817E8833-5A49-409D-8DAC-BBBDC36456D1}" dt="2019-12-21T09:15:03.629" v="1117" actId="478"/>
          <ac:grpSpMkLst>
            <pc:docMk/>
            <pc:sldMk cId="2460712" sldId="356"/>
            <ac:grpSpMk id="91" creationId="{2A1CE5FC-9C4D-460E-9DCA-A4F42BDC4B4A}"/>
          </ac:grpSpMkLst>
        </pc:grpChg>
        <pc:grpChg chg="del mod">
          <ac:chgData name="나 승철" userId="a589e3a2df94613a" providerId="LiveId" clId="{817E8833-5A49-409D-8DAC-BBBDC36456D1}" dt="2019-12-21T09:15:01.151" v="1116" actId="478"/>
          <ac:grpSpMkLst>
            <pc:docMk/>
            <pc:sldMk cId="2460712" sldId="356"/>
            <ac:grpSpMk id="93" creationId="{0C88A3D0-9B01-4F65-8B32-1E22D543B379}"/>
          </ac:grpSpMkLst>
        </pc:grpChg>
        <pc:grpChg chg="add mod">
          <ac:chgData name="나 승철" userId="a589e3a2df94613a" providerId="LiveId" clId="{817E8833-5A49-409D-8DAC-BBBDC36456D1}" dt="2019-12-21T09:16:33.553" v="1138" actId="571"/>
          <ac:grpSpMkLst>
            <pc:docMk/>
            <pc:sldMk cId="2460712" sldId="356"/>
            <ac:grpSpMk id="100" creationId="{9C38B6DC-74C9-4C69-9A4B-78EDBC1B4620}"/>
          </ac:grpSpMkLst>
        </pc:grpChg>
        <pc:picChg chg="del">
          <ac:chgData name="나 승철" userId="a589e3a2df94613a" providerId="LiveId" clId="{817E8833-5A49-409D-8DAC-BBBDC36456D1}" dt="2019-12-21T09:01:57.307" v="516" actId="478"/>
          <ac:picMkLst>
            <pc:docMk/>
            <pc:sldMk cId="2460712" sldId="356"/>
            <ac:picMk id="56" creationId="{5BEEBBC0-3CE4-41D4-A3FA-94036835D587}"/>
          </ac:picMkLst>
        </pc:picChg>
        <pc:picChg chg="del topLvl">
          <ac:chgData name="나 승철" userId="a589e3a2df94613a" providerId="LiveId" clId="{817E8833-5A49-409D-8DAC-BBBDC36456D1}" dt="2019-12-21T09:03:50.428" v="614" actId="478"/>
          <ac:picMkLst>
            <pc:docMk/>
            <pc:sldMk cId="2460712" sldId="356"/>
            <ac:picMk id="69" creationId="{B69DF899-432F-40EA-B96F-69E642A8CCA4}"/>
          </ac:picMkLst>
        </pc:picChg>
        <pc:picChg chg="add mod">
          <ac:chgData name="나 승철" userId="a589e3a2df94613a" providerId="LiveId" clId="{817E8833-5A49-409D-8DAC-BBBDC36456D1}" dt="2019-12-21T09:15:38.493" v="1127" actId="164"/>
          <ac:picMkLst>
            <pc:docMk/>
            <pc:sldMk cId="2460712" sldId="356"/>
            <ac:picMk id="90" creationId="{B3D442A9-232B-40E5-9EAA-DEDFABB1E349}"/>
          </ac:picMkLst>
        </pc:picChg>
        <pc:picChg chg="del topLvl">
          <ac:chgData name="나 승철" userId="a589e3a2df94613a" providerId="LiveId" clId="{817E8833-5A49-409D-8DAC-BBBDC36456D1}" dt="2019-12-21T09:15:03.629" v="1117" actId="478"/>
          <ac:picMkLst>
            <pc:docMk/>
            <pc:sldMk cId="2460712" sldId="356"/>
            <ac:picMk id="95" creationId="{FF604AF4-7BD4-465E-94B9-9AE3E6098F77}"/>
          </ac:picMkLst>
        </pc:picChg>
        <pc:cxnChg chg="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57" creationId="{48151D1F-F49D-4C14-BE40-0848FB8550F8}"/>
          </ac:cxnSpMkLst>
        </pc:cxnChg>
        <pc:cxnChg chg="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60" creationId="{03057812-259A-4A73-B5BE-EFA51768E4CE}"/>
          </ac:cxnSpMkLst>
        </pc:cxnChg>
        <pc:cxnChg chg="mod">
          <ac:chgData name="나 승철" userId="a589e3a2df94613a" providerId="LiveId" clId="{817E8833-5A49-409D-8DAC-BBBDC36456D1}" dt="2019-12-21T09:04:24.307" v="630" actId="164"/>
          <ac:cxnSpMkLst>
            <pc:docMk/>
            <pc:sldMk cId="2460712" sldId="356"/>
            <ac:cxnSpMk id="61" creationId="{5A3F4F0C-A723-4986-8738-075469B55831}"/>
          </ac:cxnSpMkLst>
        </pc:cxnChg>
        <pc:cxnChg chg="mod">
          <ac:chgData name="나 승철" userId="a589e3a2df94613a" providerId="LiveId" clId="{817E8833-5A49-409D-8DAC-BBBDC36456D1}" dt="2019-12-21T09:04:24.307" v="630" actId="164"/>
          <ac:cxnSpMkLst>
            <pc:docMk/>
            <pc:sldMk cId="2460712" sldId="356"/>
            <ac:cxnSpMk id="65" creationId="{A5B43E56-5361-4938-AC2B-A18F86712680}"/>
          </ac:cxnSpMkLst>
        </pc:cxnChg>
        <pc:cxnChg chg="mod">
          <ac:chgData name="나 승철" userId="a589e3a2df94613a" providerId="LiveId" clId="{817E8833-5A49-409D-8DAC-BBBDC36456D1}" dt="2019-12-21T09:04:15.714" v="621" actId="164"/>
          <ac:cxnSpMkLst>
            <pc:docMk/>
            <pc:sldMk cId="2460712" sldId="356"/>
            <ac:cxnSpMk id="67" creationId="{AB18CC04-42C8-4499-857E-DC6CBC5500E3}"/>
          </ac:cxnSpMkLst>
        </pc:cxnChg>
        <pc:cxnChg chg="mod">
          <ac:chgData name="나 승철" userId="a589e3a2df94613a" providerId="LiveId" clId="{817E8833-5A49-409D-8DAC-BBBDC36456D1}" dt="2019-12-21T09:04:15.714" v="621" actId="164"/>
          <ac:cxnSpMkLst>
            <pc:docMk/>
            <pc:sldMk cId="2460712" sldId="356"/>
            <ac:cxnSpMk id="70" creationId="{C522880B-EF9F-465B-873D-786ECC6A29B3}"/>
          </ac:cxnSpMkLst>
        </pc:cxnChg>
        <pc:cxnChg chg="mod">
          <ac:chgData name="나 승철" userId="a589e3a2df94613a" providerId="LiveId" clId="{817E8833-5A49-409D-8DAC-BBBDC36456D1}" dt="2019-12-21T09:04:15.714" v="621" actId="164"/>
          <ac:cxnSpMkLst>
            <pc:docMk/>
            <pc:sldMk cId="2460712" sldId="356"/>
            <ac:cxnSpMk id="72" creationId="{9340FD88-DCE6-4988-85DC-AB1B4AF83A4A}"/>
          </ac:cxnSpMkLst>
        </pc:cxnChg>
        <pc:cxnChg chg="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74" creationId="{B03965E1-EF39-4EA0-9BFD-0C798B828C54}"/>
          </ac:cxnSpMkLst>
        </pc:cxnChg>
        <pc:cxnChg chg="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77" creationId="{A06B526A-1C78-46BF-8FF9-466280BB0823}"/>
          </ac:cxnSpMkLst>
        </pc:cxnChg>
        <pc:cxnChg chg="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78" creationId="{D294B084-0EBF-4DDF-A525-AEE78706CAFF}"/>
          </ac:cxnSpMkLst>
        </pc:cxnChg>
        <pc:cxnChg chg="add mod">
          <ac:chgData name="나 승철" userId="a589e3a2df94613a" providerId="LiveId" clId="{817E8833-5A49-409D-8DAC-BBBDC36456D1}" dt="2019-12-21T09:11:45.613" v="969" actId="571"/>
          <ac:cxnSpMkLst>
            <pc:docMk/>
            <pc:sldMk cId="2460712" sldId="356"/>
            <ac:cxnSpMk id="87" creationId="{F3DA0C8E-423E-4A62-866D-6ED215785797}"/>
          </ac:cxnSpMkLst>
        </pc:cxnChg>
        <pc:cxnChg chg="add 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88" creationId="{EF875F27-5887-49CD-AD14-F5B3A85912B4}"/>
          </ac:cxnSpMkLst>
        </pc:cxnChg>
        <pc:cxnChg chg="add mod">
          <ac:chgData name="나 승철" userId="a589e3a2df94613a" providerId="LiveId" clId="{817E8833-5A49-409D-8DAC-BBBDC36456D1}" dt="2019-12-21T09:14:41.667" v="1108" actId="1038"/>
          <ac:cxnSpMkLst>
            <pc:docMk/>
            <pc:sldMk cId="2460712" sldId="356"/>
            <ac:cxnSpMk id="89" creationId="{A1C14499-9770-43DC-AEE2-32C204B33329}"/>
          </ac:cxnSpMkLst>
        </pc:cxnChg>
        <pc:cxnChg chg="add mod">
          <ac:chgData name="나 승철" userId="a589e3a2df94613a" providerId="LiveId" clId="{817E8833-5A49-409D-8DAC-BBBDC36456D1}" dt="2019-12-21T09:16:19.933" v="1134" actId="14100"/>
          <ac:cxnSpMkLst>
            <pc:docMk/>
            <pc:sldMk cId="2460712" sldId="356"/>
            <ac:cxnSpMk id="96" creationId="{B4273D00-C5C5-4160-8AF2-949A8769EAFE}"/>
          </ac:cxnSpMkLst>
        </pc:cxnChg>
        <pc:cxnChg chg="add mod">
          <ac:chgData name="나 승철" userId="a589e3a2df94613a" providerId="LiveId" clId="{817E8833-5A49-409D-8DAC-BBBDC36456D1}" dt="2019-12-21T09:16:29.353" v="1137" actId="14100"/>
          <ac:cxnSpMkLst>
            <pc:docMk/>
            <pc:sldMk cId="2460712" sldId="356"/>
            <ac:cxnSpMk id="97" creationId="{D252B51F-0B8F-42BE-B5D7-AF02800EDA50}"/>
          </ac:cxnSpMkLst>
        </pc:cxnChg>
      </pc:sldChg>
      <pc:sldChg chg="modSp add del modAnim">
        <pc:chgData name="나 승철" userId="a589e3a2df94613a" providerId="LiveId" clId="{817E8833-5A49-409D-8DAC-BBBDC36456D1}" dt="2019-12-22T04:47:22.655" v="1887" actId="47"/>
        <pc:sldMkLst>
          <pc:docMk/>
          <pc:sldMk cId="3995398386" sldId="356"/>
        </pc:sldMkLst>
        <pc:spChg chg="mod">
          <ac:chgData name="나 승철" userId="a589e3a2df94613a" providerId="LiveId" clId="{817E8833-5A49-409D-8DAC-BBBDC36456D1}" dt="2019-12-22T04:45:15.040" v="1877" actId="20577"/>
          <ac:spMkLst>
            <pc:docMk/>
            <pc:sldMk cId="3995398386" sldId="356"/>
            <ac:spMk id="22" creationId="{F2A1A913-0503-4BA9-B541-279D427CB1CB}"/>
          </ac:spMkLst>
        </pc:spChg>
      </pc:sldChg>
      <pc:sldChg chg="addSp modSp del">
        <pc:chgData name="나 승철" userId="a589e3a2df94613a" providerId="LiveId" clId="{817E8833-5A49-409D-8DAC-BBBDC36456D1}" dt="2019-12-22T06:16:18.700" v="1910" actId="47"/>
        <pc:sldMkLst>
          <pc:docMk/>
          <pc:sldMk cId="2548820656" sldId="357"/>
        </pc:sldMkLst>
        <pc:cxnChg chg="add mod">
          <ac:chgData name="나 승철" userId="a589e3a2df94613a" providerId="LiveId" clId="{817E8833-5A49-409D-8DAC-BBBDC36456D1}" dt="2019-12-22T06:15:19.742" v="1889" actId="1076"/>
          <ac:cxnSpMkLst>
            <pc:docMk/>
            <pc:sldMk cId="2548820656" sldId="357"/>
            <ac:cxnSpMk id="36" creationId="{1DC7B800-C5BA-4800-B6FA-F3E5D72EE299}"/>
          </ac:cxnSpMkLst>
        </pc:cxnChg>
        <pc:cxnChg chg="add mod">
          <ac:chgData name="나 승철" userId="a589e3a2df94613a" providerId="LiveId" clId="{817E8833-5A49-409D-8DAC-BBBDC36456D1}" dt="2019-12-22T06:15:26.510" v="1891" actId="1076"/>
          <ac:cxnSpMkLst>
            <pc:docMk/>
            <pc:sldMk cId="2548820656" sldId="357"/>
            <ac:cxnSpMk id="37" creationId="{3220C62C-DE83-4F11-A9C9-D230D564FA15}"/>
          </ac:cxnSpMkLst>
        </pc:cxnChg>
        <pc:cxnChg chg="add mod">
          <ac:chgData name="나 승철" userId="a589e3a2df94613a" providerId="LiveId" clId="{817E8833-5A49-409D-8DAC-BBBDC36456D1}" dt="2019-12-22T06:16:08.479" v="1909" actId="1076"/>
          <ac:cxnSpMkLst>
            <pc:docMk/>
            <pc:sldMk cId="2548820656" sldId="357"/>
            <ac:cxnSpMk id="38" creationId="{B9631A3D-3920-4359-9A79-2D1F7D15D1C3}"/>
          </ac:cxnSpMkLst>
        </pc:cxnChg>
        <pc:cxnChg chg="add mod">
          <ac:chgData name="나 승철" userId="a589e3a2df94613a" providerId="LiveId" clId="{817E8833-5A49-409D-8DAC-BBBDC36456D1}" dt="2019-12-22T06:16:08.479" v="1909" actId="1076"/>
          <ac:cxnSpMkLst>
            <pc:docMk/>
            <pc:sldMk cId="2548820656" sldId="357"/>
            <ac:cxnSpMk id="39" creationId="{867D39F3-F963-42E1-A251-7387D02F3CFB}"/>
          </ac:cxnSpMkLst>
        </pc:cxnChg>
      </pc:sldChg>
      <pc:sldChg chg="addSp delSp modSp add">
        <pc:chgData name="나 승철" userId="a589e3a2df94613a" providerId="LiveId" clId="{817E8833-5A49-409D-8DAC-BBBDC36456D1}" dt="2019-12-21T09:21:01.924" v="1231" actId="14100"/>
        <pc:sldMkLst>
          <pc:docMk/>
          <pc:sldMk cId="3273232799" sldId="357"/>
        </pc:sldMkLst>
        <pc:spChg chg="mod">
          <ac:chgData name="나 승철" userId="a589e3a2df94613a" providerId="LiveId" clId="{817E8833-5A49-409D-8DAC-BBBDC36456D1}" dt="2019-12-21T09:19:16.464" v="1173" actId="20577"/>
          <ac:spMkLst>
            <pc:docMk/>
            <pc:sldMk cId="3273232799" sldId="357"/>
            <ac:spMk id="22" creationId="{F2A1A913-0503-4BA9-B541-279D427CB1CB}"/>
          </ac:spMkLst>
        </pc:spChg>
        <pc:spChg chg="mod topLvl">
          <ac:chgData name="나 승철" userId="a589e3a2df94613a" providerId="LiveId" clId="{817E8833-5A49-409D-8DAC-BBBDC36456D1}" dt="2019-12-21T09:18:23.227" v="1156" actId="1582"/>
          <ac:spMkLst>
            <pc:docMk/>
            <pc:sldMk cId="3273232799" sldId="357"/>
            <ac:spMk id="45" creationId="{1E82A47F-BA16-4938-94B6-F4A146222549}"/>
          </ac:spMkLst>
        </pc:spChg>
        <pc:spChg chg="mod topLvl">
          <ac:chgData name="나 승철" userId="a589e3a2df94613a" providerId="LiveId" clId="{817E8833-5A49-409D-8DAC-BBBDC36456D1}" dt="2019-12-21T09:20:03.867" v="1191" actId="164"/>
          <ac:spMkLst>
            <pc:docMk/>
            <pc:sldMk cId="3273232799" sldId="357"/>
            <ac:spMk id="49" creationId="{DF811E61-9343-4AD6-9FF8-56BDCDF9C45B}"/>
          </ac:spMkLst>
        </pc:spChg>
        <pc:spChg chg="mod topLvl">
          <ac:chgData name="나 승철" userId="a589e3a2df94613a" providerId="LiveId" clId="{817E8833-5A49-409D-8DAC-BBBDC36456D1}" dt="2019-12-21T09:18:23.227" v="1156" actId="1582"/>
          <ac:spMkLst>
            <pc:docMk/>
            <pc:sldMk cId="3273232799" sldId="357"/>
            <ac:spMk id="59" creationId="{C10E0269-3ACA-45BD-9563-166FE25A04A9}"/>
          </ac:spMkLst>
        </pc:spChg>
        <pc:spChg chg="mod topLvl">
          <ac:chgData name="나 승철" userId="a589e3a2df94613a" providerId="LiveId" clId="{817E8833-5A49-409D-8DAC-BBBDC36456D1}" dt="2019-12-21T09:20:10.324" v="1195" actId="164"/>
          <ac:spMkLst>
            <pc:docMk/>
            <pc:sldMk cId="3273232799" sldId="357"/>
            <ac:spMk id="62" creationId="{45C258C2-D991-4838-A558-2B74DE8BEB58}"/>
          </ac:spMkLst>
        </pc:spChg>
        <pc:spChg chg="add del mod topLvl">
          <ac:chgData name="나 승철" userId="a589e3a2df94613a" providerId="LiveId" clId="{817E8833-5A49-409D-8DAC-BBBDC36456D1}" dt="2019-12-21T09:20:05.298" v="1192" actId="164"/>
          <ac:spMkLst>
            <pc:docMk/>
            <pc:sldMk cId="3273232799" sldId="357"/>
            <ac:spMk id="64" creationId="{D9D6B900-EE23-49C5-92E7-F36C4474F3AD}"/>
          </ac:spMkLst>
        </pc:spChg>
        <pc:spChg chg="add del mod topLvl">
          <ac:chgData name="나 승철" userId="a589e3a2df94613a" providerId="LiveId" clId="{817E8833-5A49-409D-8DAC-BBBDC36456D1}" dt="2019-12-21T09:20:11.853" v="1196" actId="164"/>
          <ac:spMkLst>
            <pc:docMk/>
            <pc:sldMk cId="3273232799" sldId="357"/>
            <ac:spMk id="71" creationId="{39C31D14-E6B9-4761-823F-B801983FA98A}"/>
          </ac:spMkLst>
        </pc:spChg>
        <pc:spChg chg="add del mod topLvl">
          <ac:chgData name="나 승철" userId="a589e3a2df94613a" providerId="LiveId" clId="{817E8833-5A49-409D-8DAC-BBBDC36456D1}" dt="2019-12-21T09:20:08.408" v="1194" actId="164"/>
          <ac:spMkLst>
            <pc:docMk/>
            <pc:sldMk cId="3273232799" sldId="357"/>
            <ac:spMk id="73" creationId="{C215CD12-658D-46B3-8589-C3C3F1A55023}"/>
          </ac:spMkLst>
        </pc:spChg>
        <pc:spChg chg="add del mod topLvl">
          <ac:chgData name="나 승철" userId="a589e3a2df94613a" providerId="LiveId" clId="{817E8833-5A49-409D-8DAC-BBBDC36456D1}" dt="2019-12-21T09:20:06.823" v="1193" actId="164"/>
          <ac:spMkLst>
            <pc:docMk/>
            <pc:sldMk cId="3273232799" sldId="357"/>
            <ac:spMk id="75" creationId="{A778D6FA-C2E5-49F5-B042-A78EE11934D2}"/>
          </ac:spMkLst>
        </pc:spChg>
        <pc:spChg chg="add del mod topLvl">
          <ac:chgData name="나 승철" userId="a589e3a2df94613a" providerId="LiveId" clId="{817E8833-5A49-409D-8DAC-BBBDC36456D1}" dt="2019-12-21T09:20:03.867" v="1191" actId="164"/>
          <ac:spMkLst>
            <pc:docMk/>
            <pc:sldMk cId="3273232799" sldId="357"/>
            <ac:spMk id="76" creationId="{210C511D-AF8C-4F01-8CFA-7031F49CBD49}"/>
          </ac:spMkLst>
        </pc:spChg>
        <pc:spChg chg="add del mod topLvl">
          <ac:chgData name="나 승철" userId="a589e3a2df94613a" providerId="LiveId" clId="{817E8833-5A49-409D-8DAC-BBBDC36456D1}" dt="2019-12-21T09:20:13.259" v="1197" actId="164"/>
          <ac:spMkLst>
            <pc:docMk/>
            <pc:sldMk cId="3273232799" sldId="357"/>
            <ac:spMk id="92" creationId="{6F2FCD1A-43FE-4CB5-8C02-1C75D2E52701}"/>
          </ac:spMkLst>
        </pc:s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2" creationId="{8D0B43F7-39E7-46DB-9E3E-D207F8733F97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4" creationId="{365E8377-48F6-4DB1-B544-4384A65517C7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5" creationId="{7F7D6CC3-854B-4E1D-BA9F-B19D5D891F45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7" creationId="{7745F2DE-4E0B-4384-B027-AEB1277F791B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11" creationId="{11CC2335-9AA3-49A2-B9CE-307745DA4286}"/>
          </ac:grpSpMkLst>
        </pc:grpChg>
        <pc:grpChg chg="mod topLv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12" creationId="{C99266DB-36DA-470E-8069-7F2E92352A97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13" creationId="{00BCE6EE-6DD0-4C82-9244-C94DFB5DCDFE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14" creationId="{910904F4-1AD2-4435-BCC0-41FE68463B26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16" creationId="{A80BB9DE-CD63-4557-9BAB-8182E9B3B36B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27" creationId="{8EBAB133-82AF-4A4B-9F82-23A3EFAC5998}"/>
          </ac:grpSpMkLst>
        </pc:grpChg>
        <pc:grpChg chg="mod topLvl">
          <ac:chgData name="나 승철" userId="a589e3a2df94613a" providerId="LiveId" clId="{817E8833-5A49-409D-8DAC-BBBDC36456D1}" dt="2019-12-21T09:20:05.298" v="1192" actId="164"/>
          <ac:grpSpMkLst>
            <pc:docMk/>
            <pc:sldMk cId="3273232799" sldId="357"/>
            <ac:grpSpMk id="29" creationId="{D9024BEA-8004-47CA-8F13-593CCF649E14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30" creationId="{8CB9045D-8821-44B9-85EB-9566DA2A5467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32" creationId="{3D3F2305-8B33-48DB-832F-9217F8C7B131}"/>
          </ac:grpSpMkLst>
        </pc:grpChg>
        <pc:grpChg chg="de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33" creationId="{8E0C9D65-CD83-43E6-8B84-CD50D6ABF64A}"/>
          </ac:grpSpMkLst>
        </pc:grpChg>
        <pc:grpChg chg="mod topLvl">
          <ac:chgData name="나 승철" userId="a589e3a2df94613a" providerId="LiveId" clId="{817E8833-5A49-409D-8DAC-BBBDC36456D1}" dt="2019-12-21T09:20:10.324" v="1195" actId="164"/>
          <ac:grpSpMkLst>
            <pc:docMk/>
            <pc:sldMk cId="3273232799" sldId="357"/>
            <ac:grpSpMk id="36" creationId="{81DCD932-024B-4D96-8C18-25E99B918E27}"/>
          </ac:grpSpMkLst>
        </pc:grpChg>
        <pc:grpChg chg="mod topLvl">
          <ac:chgData name="나 승철" userId="a589e3a2df94613a" providerId="LiveId" clId="{817E8833-5A49-409D-8DAC-BBBDC36456D1}" dt="2019-12-21T09:20:11.853" v="1196" actId="164"/>
          <ac:grpSpMkLst>
            <pc:docMk/>
            <pc:sldMk cId="3273232799" sldId="357"/>
            <ac:grpSpMk id="38" creationId="{94E04556-792A-42FA-9C2F-597466454AFF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39" creationId="{A8B660A4-3956-4355-9DFE-6164D1A5E3BE}"/>
          </ac:grpSpMkLst>
        </pc:grpChg>
        <pc:grpChg chg="mod topLvl">
          <ac:chgData name="나 승철" userId="a589e3a2df94613a" providerId="LiveId" clId="{817E8833-5A49-409D-8DAC-BBBDC36456D1}" dt="2019-12-21T09:20:08.408" v="1194" actId="164"/>
          <ac:grpSpMkLst>
            <pc:docMk/>
            <pc:sldMk cId="3273232799" sldId="357"/>
            <ac:grpSpMk id="42" creationId="{FC7FADA9-82F4-42FE-BA7E-19CFD07C0CEB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43" creationId="{AEE2CE73-80B4-4969-9C34-85707D1F9FED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44" creationId="{294DA571-505A-458E-A1E9-44D09BF47FE9}"/>
          </ac:grpSpMkLst>
        </pc:grpChg>
        <pc:grpChg chg="mod topLvl">
          <ac:chgData name="나 승철" userId="a589e3a2df94613a" providerId="LiveId" clId="{817E8833-5A49-409D-8DAC-BBBDC36456D1}" dt="2019-12-21T09:20:06.823" v="1193" actId="164"/>
          <ac:grpSpMkLst>
            <pc:docMk/>
            <pc:sldMk cId="3273232799" sldId="357"/>
            <ac:grpSpMk id="48" creationId="{A13D479B-A30C-4B42-A89C-CB43B37E81E4}"/>
          </ac:grpSpMkLst>
        </pc:grpChg>
        <pc:grpChg chg="add mod">
          <ac:chgData name="나 승철" userId="a589e3a2df94613a" providerId="LiveId" clId="{817E8833-5A49-409D-8DAC-BBBDC36456D1}" dt="2019-12-21T09:21:01.924" v="1231" actId="14100"/>
          <ac:grpSpMkLst>
            <pc:docMk/>
            <pc:sldMk cId="3273232799" sldId="357"/>
            <ac:grpSpMk id="50" creationId="{79354F02-FEE3-4A42-943F-A31D56E3B699}"/>
          </ac:grpSpMkLst>
        </pc:grpChg>
        <pc:grpChg chg="mod topLvl">
          <ac:chgData name="나 승철" userId="a589e3a2df94613a" providerId="LiveId" clId="{817E8833-5A49-409D-8DAC-BBBDC36456D1}" dt="2019-12-21T09:17:51.169" v="1153" actId="165"/>
          <ac:grpSpMkLst>
            <pc:docMk/>
            <pc:sldMk cId="3273232799" sldId="357"/>
            <ac:grpSpMk id="52" creationId="{5AD8A421-79BB-48E0-954B-BBDC00EF265C}"/>
          </ac:grpSpMkLst>
        </pc:grpChg>
        <pc:picChg chg="mod topLvl">
          <ac:chgData name="나 승철" userId="a589e3a2df94613a" providerId="LiveId" clId="{817E8833-5A49-409D-8DAC-BBBDC36456D1}" dt="2019-12-21T09:20:13.259" v="1197" actId="164"/>
          <ac:picMkLst>
            <pc:docMk/>
            <pc:sldMk cId="3273232799" sldId="357"/>
            <ac:picMk id="90" creationId="{B3D442A9-232B-40E5-9EAA-DEDFABB1E349}"/>
          </ac:picMkLst>
        </pc:picChg>
        <pc:cxnChg chg="mod">
          <ac:chgData name="나 승철" userId="a589e3a2df94613a" providerId="LiveId" clId="{817E8833-5A49-409D-8DAC-BBBDC36456D1}" dt="2019-12-21T09:21:01.924" v="1231" actId="14100"/>
          <ac:cxnSpMkLst>
            <pc:docMk/>
            <pc:sldMk cId="3273232799" sldId="357"/>
            <ac:cxnSpMk id="96" creationId="{B4273D00-C5C5-4160-8AF2-949A8769EAFE}"/>
          </ac:cxnSpMkLst>
        </pc:cxnChg>
        <pc:cxnChg chg="mod">
          <ac:chgData name="나 승철" userId="a589e3a2df94613a" providerId="LiveId" clId="{817E8833-5A49-409D-8DAC-BBBDC36456D1}" dt="2019-12-21T09:21:01.924" v="1231" actId="14100"/>
          <ac:cxnSpMkLst>
            <pc:docMk/>
            <pc:sldMk cId="3273232799" sldId="357"/>
            <ac:cxnSpMk id="97" creationId="{D252B51F-0B8F-42BE-B5D7-AF02800EDA50}"/>
          </ac:cxnSpMkLst>
        </pc:cxnChg>
      </pc:sldChg>
    </pc:docChg>
  </pc:docChgLst>
  <pc:docChgLst>
    <pc:chgData name="승철 나" userId="a589e3a2df94613a" providerId="LiveId" clId="{EFD66BCA-A730-4D2D-8FDE-6A3666C25B2A}"/>
    <pc:docChg chg="undo redo custSel addSld delSld modSld sldOrd">
      <pc:chgData name="승철 나" userId="a589e3a2df94613a" providerId="LiveId" clId="{EFD66BCA-A730-4D2D-8FDE-6A3666C25B2A}" dt="2019-12-17T21:17:36.019" v="8687" actId="6549"/>
      <pc:docMkLst>
        <pc:docMk/>
      </pc:docMkLst>
      <pc:sldChg chg="delSp modSp setBg">
        <pc:chgData name="승철 나" userId="a589e3a2df94613a" providerId="LiveId" clId="{EFD66BCA-A730-4D2D-8FDE-6A3666C25B2A}" dt="2019-12-17T15:06:46.189" v="612"/>
        <pc:sldMkLst>
          <pc:docMk/>
          <pc:sldMk cId="2689856561" sldId="282"/>
        </pc:sldMkLst>
        <pc:spChg chg="mod">
          <ac:chgData name="승철 나" userId="a589e3a2df94613a" providerId="LiveId" clId="{EFD66BCA-A730-4D2D-8FDE-6A3666C25B2A}" dt="2019-12-17T15:06:46.189" v="612"/>
          <ac:spMkLst>
            <pc:docMk/>
            <pc:sldMk cId="2689856561" sldId="282"/>
            <ac:spMk id="11" creationId="{00000000-0000-0000-0000-000000000000}"/>
          </ac:spMkLst>
        </pc:spChg>
        <pc:spChg chg="del">
          <ac:chgData name="승철 나" userId="a589e3a2df94613a" providerId="LiveId" clId="{EFD66BCA-A730-4D2D-8FDE-6A3666C25B2A}" dt="2019-12-17T14:53:16.303" v="38" actId="478"/>
          <ac:spMkLst>
            <pc:docMk/>
            <pc:sldMk cId="2689856561" sldId="282"/>
            <ac:spMk id="17" creationId="{00000000-0000-0000-0000-000000000000}"/>
          </ac:spMkLst>
        </pc:spChg>
        <pc:spChg chg="mod">
          <ac:chgData name="승철 나" userId="a589e3a2df94613a" providerId="LiveId" clId="{EFD66BCA-A730-4D2D-8FDE-6A3666C25B2A}" dt="2019-12-17T14:58:32.270" v="201" actId="6549"/>
          <ac:spMkLst>
            <pc:docMk/>
            <pc:sldMk cId="2689856561" sldId="282"/>
            <ac:spMk id="18" creationId="{00000000-0000-0000-0000-000000000000}"/>
          </ac:spMkLst>
        </pc:spChg>
        <pc:spChg chg="mod">
          <ac:chgData name="승철 나" userId="a589e3a2df94613a" providerId="LiveId" clId="{EFD66BCA-A730-4D2D-8FDE-6A3666C25B2A}" dt="2019-12-17T14:58:29.409" v="200" actId="6549"/>
          <ac:spMkLst>
            <pc:docMk/>
            <pc:sldMk cId="2689856561" sldId="282"/>
            <ac:spMk id="21" creationId="{00000000-0000-0000-0000-000000000000}"/>
          </ac:spMkLst>
        </pc:spChg>
      </pc:sldChg>
      <pc:sldChg chg="addSp modSp">
        <pc:chgData name="승철 나" userId="a589e3a2df94613a" providerId="LiveId" clId="{EFD66BCA-A730-4D2D-8FDE-6A3666C25B2A}" dt="2019-12-17T15:07:41.695" v="687"/>
        <pc:sldMkLst>
          <pc:docMk/>
          <pc:sldMk cId="2239986084" sldId="299"/>
        </pc:sldMkLst>
        <pc:spChg chg="mod">
          <ac:chgData name="승철 나" userId="a589e3a2df94613a" providerId="LiveId" clId="{EFD66BCA-A730-4D2D-8FDE-6A3666C25B2A}" dt="2019-12-17T14:46:16.892" v="3" actId="6549"/>
          <ac:spMkLst>
            <pc:docMk/>
            <pc:sldMk cId="2239986084" sldId="299"/>
            <ac:spMk id="2" creationId="{00000000-0000-0000-0000-000000000000}"/>
          </ac:spMkLst>
        </pc:spChg>
        <pc:spChg chg="mod">
          <ac:chgData name="승철 나" userId="a589e3a2df94613a" providerId="LiveId" clId="{EFD66BCA-A730-4D2D-8FDE-6A3666C25B2A}" dt="2019-12-17T15:07:41.695" v="687"/>
          <ac:spMkLst>
            <pc:docMk/>
            <pc:sldMk cId="2239986084" sldId="299"/>
            <ac:spMk id="6" creationId="{00000000-0000-0000-0000-000000000000}"/>
          </ac:spMkLst>
        </pc:spChg>
        <pc:spChg chg="mod">
          <ac:chgData name="승철 나" userId="a589e3a2df94613a" providerId="LiveId" clId="{EFD66BCA-A730-4D2D-8FDE-6A3666C25B2A}" dt="2019-12-17T14:46:46.307" v="24" actId="6549"/>
          <ac:spMkLst>
            <pc:docMk/>
            <pc:sldMk cId="2239986084" sldId="299"/>
            <ac:spMk id="8" creationId="{00000000-0000-0000-0000-000000000000}"/>
          </ac:spMkLst>
        </pc:spChg>
        <pc:spChg chg="add mod">
          <ac:chgData name="승철 나" userId="a589e3a2df94613a" providerId="LiveId" clId="{EFD66BCA-A730-4D2D-8FDE-6A3666C25B2A}" dt="2019-12-17T14:46:13.598" v="2" actId="571"/>
          <ac:spMkLst>
            <pc:docMk/>
            <pc:sldMk cId="2239986084" sldId="299"/>
            <ac:spMk id="12" creationId="{8929B015-1B95-41F1-9A87-361A07C942DF}"/>
          </ac:spMkLst>
        </pc:spChg>
      </pc:sldChg>
      <pc:sldChg chg="addSp delSp modSp">
        <pc:chgData name="승철 나" userId="a589e3a2df94613a" providerId="LiveId" clId="{EFD66BCA-A730-4D2D-8FDE-6A3666C25B2A}" dt="2019-12-17T15:10:00.989" v="741" actId="478"/>
        <pc:sldMkLst>
          <pc:docMk/>
          <pc:sldMk cId="2240109207" sldId="300"/>
        </pc:sldMkLst>
        <pc:spChg chg="mod">
          <ac:chgData name="승철 나" userId="a589e3a2df94613a" providerId="LiveId" clId="{EFD66BCA-A730-4D2D-8FDE-6A3666C25B2A}" dt="2019-12-17T15:06:39.203" v="589"/>
          <ac:spMkLst>
            <pc:docMk/>
            <pc:sldMk cId="2240109207" sldId="300"/>
            <ac:spMk id="13" creationId="{00000000-0000-0000-0000-000000000000}"/>
          </ac:spMkLst>
        </pc:spChg>
        <pc:spChg chg="mod">
          <ac:chgData name="승철 나" userId="a589e3a2df94613a" providerId="LiveId" clId="{EFD66BCA-A730-4D2D-8FDE-6A3666C25B2A}" dt="2019-12-17T14:53:47.014" v="66"/>
          <ac:spMkLst>
            <pc:docMk/>
            <pc:sldMk cId="2240109207" sldId="300"/>
            <ac:spMk id="15" creationId="{00000000-0000-0000-0000-000000000000}"/>
          </ac:spMkLst>
        </pc:spChg>
        <pc:spChg chg="mod">
          <ac:chgData name="승철 나" userId="a589e3a2df94613a" providerId="LiveId" clId="{EFD66BCA-A730-4D2D-8FDE-6A3666C25B2A}" dt="2019-12-17T14:52:22.595" v="31" actId="1076"/>
          <ac:spMkLst>
            <pc:docMk/>
            <pc:sldMk cId="2240109207" sldId="300"/>
            <ac:spMk id="22" creationId="{00000000-0000-0000-0000-000000000000}"/>
          </ac:spMkLst>
        </pc:spChg>
        <pc:spChg chg="add mod">
          <ac:chgData name="승철 나" userId="a589e3a2df94613a" providerId="LiveId" clId="{EFD66BCA-A730-4D2D-8FDE-6A3666C25B2A}" dt="2019-12-17T14:52:19.491" v="29" actId="164"/>
          <ac:spMkLst>
            <pc:docMk/>
            <pc:sldMk cId="2240109207" sldId="300"/>
            <ac:spMk id="27" creationId="{237E07A1-881C-4625-A1A3-06278A1063EA}"/>
          </ac:spMkLst>
        </pc:spChg>
        <pc:spChg chg="del">
          <ac:chgData name="승철 나" userId="a589e3a2df94613a" providerId="LiveId" clId="{EFD66BCA-A730-4D2D-8FDE-6A3666C25B2A}" dt="2019-12-17T14:53:11.959" v="37" actId="478"/>
          <ac:spMkLst>
            <pc:docMk/>
            <pc:sldMk cId="2240109207" sldId="300"/>
            <ac:spMk id="29" creationId="{00000000-0000-0000-0000-000000000000}"/>
          </ac:spMkLst>
        </pc:spChg>
        <pc:spChg chg="add mod">
          <ac:chgData name="승철 나" userId="a589e3a2df94613a" providerId="LiveId" clId="{EFD66BCA-A730-4D2D-8FDE-6A3666C25B2A}" dt="2019-12-17T14:52:59.793" v="33" actId="20577"/>
          <ac:spMkLst>
            <pc:docMk/>
            <pc:sldMk cId="2240109207" sldId="300"/>
            <ac:spMk id="30" creationId="{7F52E2B9-E66A-4051-A489-2CC887DA736D}"/>
          </ac:spMkLst>
        </pc:spChg>
        <pc:spChg chg="add mod">
          <ac:chgData name="승철 나" userId="a589e3a2df94613a" providerId="LiveId" clId="{EFD66BCA-A730-4D2D-8FDE-6A3666C25B2A}" dt="2019-12-17T14:53:03.361" v="34" actId="20577"/>
          <ac:spMkLst>
            <pc:docMk/>
            <pc:sldMk cId="2240109207" sldId="300"/>
            <ac:spMk id="31" creationId="{C7FBF5D5-B29A-48BB-A39F-AEE059C4CC70}"/>
          </ac:spMkLst>
        </pc:spChg>
        <pc:spChg chg="add mod">
          <ac:chgData name="승철 나" userId="a589e3a2df94613a" providerId="LiveId" clId="{EFD66BCA-A730-4D2D-8FDE-6A3666C25B2A}" dt="2019-12-17T14:53:05.720" v="35" actId="20577"/>
          <ac:spMkLst>
            <pc:docMk/>
            <pc:sldMk cId="2240109207" sldId="300"/>
            <ac:spMk id="32" creationId="{2F63A409-7CED-4988-ADBA-75C014FB7D22}"/>
          </ac:spMkLst>
        </pc:spChg>
        <pc:spChg chg="add mod">
          <ac:chgData name="승철 나" userId="a589e3a2df94613a" providerId="LiveId" clId="{EFD66BCA-A730-4D2D-8FDE-6A3666C25B2A}" dt="2019-12-17T14:53:07.704" v="36" actId="20577"/>
          <ac:spMkLst>
            <pc:docMk/>
            <pc:sldMk cId="2240109207" sldId="300"/>
            <ac:spMk id="33" creationId="{E5BC5F4E-CBF2-4C98-9E48-161EB9B7C609}"/>
          </ac:spMkLst>
        </pc:spChg>
        <pc:spChg chg="add mod">
          <ac:chgData name="승철 나" userId="a589e3a2df94613a" providerId="LiveId" clId="{EFD66BCA-A730-4D2D-8FDE-6A3666C25B2A}" dt="2019-12-17T14:52:19.491" v="29" actId="164"/>
          <ac:spMkLst>
            <pc:docMk/>
            <pc:sldMk cId="2240109207" sldId="300"/>
            <ac:spMk id="34" creationId="{02340EA4-9AB4-4060-A4CA-8E519014627B}"/>
          </ac:spMkLst>
        </pc:spChg>
        <pc:spChg chg="add mod">
          <ac:chgData name="승철 나" userId="a589e3a2df94613a" providerId="LiveId" clId="{EFD66BCA-A730-4D2D-8FDE-6A3666C25B2A}" dt="2019-12-17T14:55:24.146" v="137"/>
          <ac:spMkLst>
            <pc:docMk/>
            <pc:sldMk cId="2240109207" sldId="300"/>
            <ac:spMk id="35" creationId="{4DA846EC-8D05-4B24-8D3F-73FFE09EC5E7}"/>
          </ac:spMkLst>
        </pc:spChg>
        <pc:spChg chg="add mod">
          <ac:chgData name="승철 나" userId="a589e3a2df94613a" providerId="LiveId" clId="{EFD66BCA-A730-4D2D-8FDE-6A3666C25B2A}" dt="2019-12-17T14:55:33.420" v="150"/>
          <ac:spMkLst>
            <pc:docMk/>
            <pc:sldMk cId="2240109207" sldId="300"/>
            <ac:spMk id="36" creationId="{15EB722A-47B8-488C-BE3F-AE0B16A953DD}"/>
          </ac:spMkLst>
        </pc:spChg>
        <pc:spChg chg="add mod">
          <ac:chgData name="승철 나" userId="a589e3a2df94613a" providerId="LiveId" clId="{EFD66BCA-A730-4D2D-8FDE-6A3666C25B2A}" dt="2019-12-17T14:55:40.527" v="178"/>
          <ac:spMkLst>
            <pc:docMk/>
            <pc:sldMk cId="2240109207" sldId="300"/>
            <ac:spMk id="37" creationId="{1F2F8494-E2FE-4AF7-B36F-014D68C40E48}"/>
          </ac:spMkLst>
        </pc:spChg>
        <pc:spChg chg="add mod">
          <ac:chgData name="승철 나" userId="a589e3a2df94613a" providerId="LiveId" clId="{EFD66BCA-A730-4D2D-8FDE-6A3666C25B2A}" dt="2019-12-17T14:52:19.491" v="29" actId="164"/>
          <ac:spMkLst>
            <pc:docMk/>
            <pc:sldMk cId="2240109207" sldId="300"/>
            <ac:spMk id="38" creationId="{2E2397AD-7E4A-45A6-B819-8517DC8F347C}"/>
          </ac:spMkLst>
        </pc:spChg>
        <pc:spChg chg="add mod">
          <ac:chgData name="승철 나" userId="a589e3a2df94613a" providerId="LiveId" clId="{EFD66BCA-A730-4D2D-8FDE-6A3666C25B2A}" dt="2019-12-17T14:52:19.491" v="29" actId="164"/>
          <ac:spMkLst>
            <pc:docMk/>
            <pc:sldMk cId="2240109207" sldId="300"/>
            <ac:spMk id="39" creationId="{0CC39CFD-5E49-4CEE-A959-947CE9CB7D93}"/>
          </ac:spMkLst>
        </pc:spChg>
        <pc:spChg chg="add mod">
          <ac:chgData name="승철 나" userId="a589e3a2df94613a" providerId="LiveId" clId="{EFD66BCA-A730-4D2D-8FDE-6A3666C25B2A}" dt="2019-12-17T14:52:19.491" v="29" actId="164"/>
          <ac:spMkLst>
            <pc:docMk/>
            <pc:sldMk cId="2240109207" sldId="300"/>
            <ac:spMk id="40" creationId="{E1C653AC-8FFE-4D4D-BB8B-A94F0409ACD3}"/>
          </ac:spMkLst>
        </pc:spChg>
        <pc:spChg chg="mod">
          <ac:chgData name="승철 나" userId="a589e3a2df94613a" providerId="LiveId" clId="{EFD66BCA-A730-4D2D-8FDE-6A3666C25B2A}" dt="2019-12-17T14:55:06.403" v="102" actId="20577"/>
          <ac:spMkLst>
            <pc:docMk/>
            <pc:sldMk cId="2240109207" sldId="300"/>
            <ac:spMk id="56" creationId="{69B50926-6F75-4EA3-829F-2D2AAFEDAD7E}"/>
          </ac:spMkLst>
        </pc:spChg>
        <pc:grpChg chg="add mod">
          <ac:chgData name="승철 나" userId="a589e3a2df94613a" providerId="LiveId" clId="{EFD66BCA-A730-4D2D-8FDE-6A3666C25B2A}" dt="2019-12-17T14:52:42.137" v="32" actId="1076"/>
          <ac:grpSpMkLst>
            <pc:docMk/>
            <pc:sldMk cId="2240109207" sldId="300"/>
            <ac:grpSpMk id="2" creationId="{F60B1DBB-6AAA-4901-8D53-4B179D4984D8}"/>
          </ac:grpSpMkLst>
        </pc:grpChg>
        <pc:grpChg chg="add del">
          <ac:chgData name="승철 나" userId="a589e3a2df94613a" providerId="LiveId" clId="{EFD66BCA-A730-4D2D-8FDE-6A3666C25B2A}" dt="2019-12-17T15:10:00.989" v="741" actId="478"/>
          <ac:grpSpMkLst>
            <pc:docMk/>
            <pc:sldMk cId="2240109207" sldId="300"/>
            <ac:grpSpMk id="53" creationId="{2D4BFA3D-4D97-4DD9-A977-7B81A32DC9F5}"/>
          </ac:grpSpMkLst>
        </pc:grpChg>
        <pc:grpChg chg="mod">
          <ac:chgData name="승철 나" userId="a589e3a2df94613a" providerId="LiveId" clId="{EFD66BCA-A730-4D2D-8FDE-6A3666C25B2A}" dt="2019-12-17T15:10:00.108" v="740" actId="1076"/>
          <ac:grpSpMkLst>
            <pc:docMk/>
            <pc:sldMk cId="2240109207" sldId="300"/>
            <ac:grpSpMk id="57" creationId="{C4693A03-6AA3-4D5C-8135-00CED428A169}"/>
          </ac:grpSpMkLst>
        </pc:grpChg>
        <pc:grpChg chg="mod">
          <ac:chgData name="승철 나" userId="a589e3a2df94613a" providerId="LiveId" clId="{EFD66BCA-A730-4D2D-8FDE-6A3666C25B2A}" dt="2019-12-17T15:10:00.108" v="740" actId="1076"/>
          <ac:grpSpMkLst>
            <pc:docMk/>
            <pc:sldMk cId="2240109207" sldId="300"/>
            <ac:grpSpMk id="58" creationId="{78D0AC92-509E-42DC-BF2B-7169AA4F6D05}"/>
          </ac:grpSpMkLst>
        </pc:grpChg>
      </pc:sldChg>
      <pc:sldChg chg="addSp delSp modSp add setBg">
        <pc:chgData name="승철 나" userId="a589e3a2df94613a" providerId="LiveId" clId="{EFD66BCA-A730-4D2D-8FDE-6A3666C25B2A}" dt="2019-12-17T20:13:26.072" v="5333"/>
        <pc:sldMkLst>
          <pc:docMk/>
          <pc:sldMk cId="630135137" sldId="331"/>
        </pc:sldMkLst>
        <pc:spChg chg="del mod">
          <ac:chgData name="승철 나" userId="a589e3a2df94613a" providerId="LiveId" clId="{EFD66BCA-A730-4D2D-8FDE-6A3666C25B2A}" dt="2019-12-17T15:09:07.737" v="712" actId="478"/>
          <ac:spMkLst>
            <pc:docMk/>
            <pc:sldMk cId="630135137" sldId="331"/>
            <ac:spMk id="4" creationId="{00000000-0000-0000-0000-000000000000}"/>
          </ac:spMkLst>
        </pc:spChg>
        <pc:spChg chg="del mod">
          <ac:chgData name="승철 나" userId="a589e3a2df94613a" providerId="LiveId" clId="{EFD66BCA-A730-4D2D-8FDE-6A3666C25B2A}" dt="2019-12-17T15:09:07.737" v="712" actId="478"/>
          <ac:spMkLst>
            <pc:docMk/>
            <pc:sldMk cId="630135137" sldId="331"/>
            <ac:spMk id="6" creationId="{00000000-0000-0000-0000-000000000000}"/>
          </ac:spMkLst>
        </pc:spChg>
        <pc:spChg chg="mod">
          <ac:chgData name="승철 나" userId="a589e3a2df94613a" providerId="LiveId" clId="{EFD66BCA-A730-4D2D-8FDE-6A3666C25B2A}" dt="2019-12-17T18:26:00.249" v="4168" actId="1076"/>
          <ac:spMkLst>
            <pc:docMk/>
            <pc:sldMk cId="630135137" sldId="331"/>
            <ac:spMk id="18" creationId="{C2E77764-19EB-4096-A7A8-1DD087E6D08F}"/>
          </ac:spMkLst>
        </pc:spChg>
        <pc:spChg chg="mod topLvl">
          <ac:chgData name="승철 나" userId="a589e3a2df94613a" providerId="LiveId" clId="{EFD66BCA-A730-4D2D-8FDE-6A3666C25B2A}" dt="2019-12-17T19:56:50.346" v="4855" actId="6549"/>
          <ac:spMkLst>
            <pc:docMk/>
            <pc:sldMk cId="630135137" sldId="331"/>
            <ac:spMk id="19" creationId="{00000000-0000-0000-0000-000000000000}"/>
          </ac:spMkLst>
        </pc:spChg>
        <pc:spChg chg="add del mod">
          <ac:chgData name="승철 나" userId="a589e3a2df94613a" providerId="LiveId" clId="{EFD66BCA-A730-4D2D-8FDE-6A3666C25B2A}" dt="2019-12-17T15:08:51.624" v="711" actId="478"/>
          <ac:spMkLst>
            <pc:docMk/>
            <pc:sldMk cId="630135137" sldId="331"/>
            <ac:spMk id="20" creationId="{70F8CECB-CD4E-4551-9D7E-BEE6FA7AB501}"/>
          </ac:spMkLst>
        </pc:spChg>
        <pc:spChg chg="add mod">
          <ac:chgData name="승철 나" userId="a589e3a2df94613a" providerId="LiveId" clId="{EFD66BCA-A730-4D2D-8FDE-6A3666C25B2A}" dt="2019-12-17T15:09:10.344" v="716" actId="20577"/>
          <ac:spMkLst>
            <pc:docMk/>
            <pc:sldMk cId="630135137" sldId="331"/>
            <ac:spMk id="21" creationId="{47EF3729-EB81-4C90-9DEC-16004DFB5CF8}"/>
          </ac:spMkLst>
        </pc:spChg>
        <pc:spChg chg="add mod">
          <ac:chgData name="승철 나" userId="a589e3a2df94613a" providerId="LiveId" clId="{EFD66BCA-A730-4D2D-8FDE-6A3666C25B2A}" dt="2019-12-17T15:09:20.803" v="737"/>
          <ac:spMkLst>
            <pc:docMk/>
            <pc:sldMk cId="630135137" sldId="331"/>
            <ac:spMk id="22" creationId="{F2A1A913-0503-4BA9-B541-279D427CB1CB}"/>
          </ac:spMkLst>
        </pc:spChg>
        <pc:spChg chg="mod">
          <ac:chgData name="승철 나" userId="a589e3a2df94613a" providerId="LiveId" clId="{EFD66BCA-A730-4D2D-8FDE-6A3666C25B2A}" dt="2019-12-17T20:13:26.072" v="5333"/>
          <ac:spMkLst>
            <pc:docMk/>
            <pc:sldMk cId="630135137" sldId="331"/>
            <ac:spMk id="26" creationId="{3FF8AAB4-C578-4F01-BB08-E2D3EA1A3D05}"/>
          </ac:spMkLst>
        </pc:spChg>
        <pc:spChg chg="add mod">
          <ac:chgData name="승철 나" userId="a589e3a2df94613a" providerId="LiveId" clId="{EFD66BCA-A730-4D2D-8FDE-6A3666C25B2A}" dt="2019-12-17T15:02:49.373" v="363" actId="1076"/>
          <ac:spMkLst>
            <pc:docMk/>
            <pc:sldMk cId="630135137" sldId="331"/>
            <ac:spMk id="30" creationId="{B1A1C265-6435-46D8-B487-878022BA9C69}"/>
          </ac:spMkLst>
        </pc:spChg>
        <pc:spChg chg="add mod">
          <ac:chgData name="승철 나" userId="a589e3a2df94613a" providerId="LiveId" clId="{EFD66BCA-A730-4D2D-8FDE-6A3666C25B2A}" dt="2019-12-17T15:03:20.914" v="521" actId="14100"/>
          <ac:spMkLst>
            <pc:docMk/>
            <pc:sldMk cId="630135137" sldId="331"/>
            <ac:spMk id="31" creationId="{CFB10F4A-9677-4FCA-B3D8-3870D061AF3A}"/>
          </ac:spMkLst>
        </pc:spChg>
        <pc:spChg chg="add del mod ord">
          <ac:chgData name="승철 나" userId="a589e3a2df94613a" providerId="LiveId" clId="{EFD66BCA-A730-4D2D-8FDE-6A3666C25B2A}" dt="2019-12-17T19:32:09.423" v="4445" actId="1076"/>
          <ac:spMkLst>
            <pc:docMk/>
            <pc:sldMk cId="630135137" sldId="331"/>
            <ac:spMk id="33" creationId="{4EBF8910-BCDA-4377-9742-FA8667D16F15}"/>
          </ac:spMkLst>
        </pc:spChg>
        <pc:spChg chg="mod">
          <ac:chgData name="승철 나" userId="a589e3a2df94613a" providerId="LiveId" clId="{EFD66BCA-A730-4D2D-8FDE-6A3666C25B2A}" dt="2019-12-17T19:08:44.934" v="4372" actId="21"/>
          <ac:spMkLst>
            <pc:docMk/>
            <pc:sldMk cId="630135137" sldId="331"/>
            <ac:spMk id="38" creationId="{FE80D583-3F38-4D0D-AF61-B1F5EE127340}"/>
          </ac:spMkLst>
        </pc:spChg>
        <pc:spChg chg="mod">
          <ac:chgData name="승철 나" userId="a589e3a2df94613a" providerId="LiveId" clId="{EFD66BCA-A730-4D2D-8FDE-6A3666C25B2A}" dt="2019-12-17T19:40:25.672" v="4599" actId="20577"/>
          <ac:spMkLst>
            <pc:docMk/>
            <pc:sldMk cId="630135137" sldId="331"/>
            <ac:spMk id="44" creationId="{A383C67E-92B5-40F9-B5C2-343A0EA17C8F}"/>
          </ac:spMkLst>
        </pc:spChg>
        <pc:spChg chg="mod topLvl">
          <ac:chgData name="승철 나" userId="a589e3a2df94613a" providerId="LiveId" clId="{EFD66BCA-A730-4D2D-8FDE-6A3666C25B2A}" dt="2019-12-17T15:02:10.103" v="359" actId="165"/>
          <ac:spMkLst>
            <pc:docMk/>
            <pc:sldMk cId="630135137" sldId="331"/>
            <ac:spMk id="62" creationId="{00000000-0000-0000-0000-000000000000}"/>
          </ac:spMkLst>
        </pc:spChg>
        <pc:spChg chg="del mod topLvl">
          <ac:chgData name="승철 나" userId="a589e3a2df94613a" providerId="LiveId" clId="{EFD66BCA-A730-4D2D-8FDE-6A3666C25B2A}" dt="2019-12-17T15:02:11.827" v="360" actId="478"/>
          <ac:spMkLst>
            <pc:docMk/>
            <pc:sldMk cId="630135137" sldId="331"/>
            <ac:spMk id="63" creationId="{00000000-0000-0000-0000-000000000000}"/>
          </ac:spMkLst>
        </pc:spChg>
        <pc:spChg chg="del mod topLvl">
          <ac:chgData name="승철 나" userId="a589e3a2df94613a" providerId="LiveId" clId="{EFD66BCA-A730-4D2D-8FDE-6A3666C25B2A}" dt="2019-12-17T15:02:11.827" v="360" actId="478"/>
          <ac:spMkLst>
            <pc:docMk/>
            <pc:sldMk cId="630135137" sldId="331"/>
            <ac:spMk id="64" creationId="{00000000-0000-0000-0000-000000000000}"/>
          </ac:spMkLst>
        </pc:spChg>
        <pc:spChg chg="del mod topLvl">
          <ac:chgData name="승철 나" userId="a589e3a2df94613a" providerId="LiveId" clId="{EFD66BCA-A730-4D2D-8FDE-6A3666C25B2A}" dt="2019-12-17T15:02:11.827" v="360" actId="478"/>
          <ac:spMkLst>
            <pc:docMk/>
            <pc:sldMk cId="630135137" sldId="331"/>
            <ac:spMk id="65" creationId="{00000000-0000-0000-0000-000000000000}"/>
          </ac:spMkLst>
        </pc:spChg>
        <pc:spChg chg="del topLvl">
          <ac:chgData name="승철 나" userId="a589e3a2df94613a" providerId="LiveId" clId="{EFD66BCA-A730-4D2D-8FDE-6A3666C25B2A}" dt="2019-12-17T15:01:40.435" v="226" actId="478"/>
          <ac:spMkLst>
            <pc:docMk/>
            <pc:sldMk cId="630135137" sldId="331"/>
            <ac:spMk id="68" creationId="{00000000-0000-0000-0000-000000000000}"/>
          </ac:spMkLst>
        </pc:spChg>
        <pc:grpChg chg="mod">
          <ac:chgData name="승철 나" userId="a589e3a2df94613a" providerId="LiveId" clId="{EFD66BCA-A730-4D2D-8FDE-6A3666C25B2A}" dt="2019-12-17T19:35:59.208" v="4472" actId="164"/>
          <ac:grpSpMkLst>
            <pc:docMk/>
            <pc:sldMk cId="630135137" sldId="331"/>
            <ac:grpSpMk id="5" creationId="{30A1C384-268E-4FE1-8C6E-B0E75B9681A0}"/>
          </ac:grpSpMkLst>
        </pc:grpChg>
        <pc:grpChg chg="mod">
          <ac:chgData name="승철 나" userId="a589e3a2df94613a" providerId="LiveId" clId="{EFD66BCA-A730-4D2D-8FDE-6A3666C25B2A}" dt="2019-12-17T19:36:05.177" v="4473" actId="164"/>
          <ac:grpSpMkLst>
            <pc:docMk/>
            <pc:sldMk cId="630135137" sldId="331"/>
            <ac:grpSpMk id="6" creationId="{000868B2-3AE4-403B-A7DD-0643B2BA87F5}"/>
          </ac:grpSpMkLst>
        </pc:grpChg>
        <pc:grpChg chg="add mod">
          <ac:chgData name="승철 나" userId="a589e3a2df94613a" providerId="LiveId" clId="{EFD66BCA-A730-4D2D-8FDE-6A3666C25B2A}" dt="2019-12-17T19:36:17.174" v="4474" actId="1076"/>
          <ac:grpSpMkLst>
            <pc:docMk/>
            <pc:sldMk cId="630135137" sldId="331"/>
            <ac:grpSpMk id="10" creationId="{BF29BC34-0C97-4DA4-B54D-565A1F99E2A9}"/>
          </ac:grpSpMkLst>
        </pc:grpChg>
        <pc:grpChg chg="add mod">
          <ac:chgData name="승철 나" userId="a589e3a2df94613a" providerId="LiveId" clId="{EFD66BCA-A730-4D2D-8FDE-6A3666C25B2A}" dt="2019-12-17T19:36:17.174" v="4474" actId="1076"/>
          <ac:grpSpMkLst>
            <pc:docMk/>
            <pc:sldMk cId="630135137" sldId="331"/>
            <ac:grpSpMk id="11" creationId="{77F1651E-62F8-4F4C-AE7F-43C6EC068563}"/>
          </ac:grpSpMkLst>
        </pc:grpChg>
        <pc:grpChg chg="mod">
          <ac:chgData name="승철 나" userId="a589e3a2df94613a" providerId="LiveId" clId="{EFD66BCA-A730-4D2D-8FDE-6A3666C25B2A}" dt="2019-12-17T19:44:11.135" v="4835" actId="1035"/>
          <ac:grpSpMkLst>
            <pc:docMk/>
            <pc:sldMk cId="630135137" sldId="331"/>
            <ac:grpSpMk id="12" creationId="{667319AD-502E-4F7E-AAF4-2BA4E290029F}"/>
          </ac:grpSpMkLst>
        </pc:grpChg>
        <pc:grpChg chg="add del mod">
          <ac:chgData name="승철 나" userId="a589e3a2df94613a" providerId="LiveId" clId="{EFD66BCA-A730-4D2D-8FDE-6A3666C25B2A}" dt="2019-12-17T18:26:00.540" v="4169"/>
          <ac:grpSpMkLst>
            <pc:docMk/>
            <pc:sldMk cId="630135137" sldId="331"/>
            <ac:grpSpMk id="16" creationId="{D4C13847-A363-4A86-9056-2089B8D12980}"/>
          </ac:grpSpMkLst>
        </pc:grpChg>
        <pc:grpChg chg="add del">
          <ac:chgData name="승철 나" userId="a589e3a2df94613a" providerId="LiveId" clId="{EFD66BCA-A730-4D2D-8FDE-6A3666C25B2A}" dt="2019-12-17T15:02:10.103" v="359" actId="165"/>
          <ac:grpSpMkLst>
            <pc:docMk/>
            <pc:sldMk cId="630135137" sldId="331"/>
            <ac:grpSpMk id="17" creationId="{00000000-0000-0000-0000-000000000000}"/>
          </ac:grpSpMkLst>
        </pc:grpChg>
        <pc:grpChg chg="del">
          <ac:chgData name="승철 나" userId="a589e3a2df94613a" providerId="LiveId" clId="{EFD66BCA-A730-4D2D-8FDE-6A3666C25B2A}" dt="2019-12-17T15:01:40.435" v="226" actId="478"/>
          <ac:grpSpMkLst>
            <pc:docMk/>
            <pc:sldMk cId="630135137" sldId="331"/>
            <ac:grpSpMk id="20" creationId="{00000000-0000-0000-0000-000000000000}"/>
          </ac:grpSpMkLst>
        </pc:grpChg>
        <pc:grpChg chg="add mod">
          <ac:chgData name="승철 나" userId="a589e3a2df94613a" providerId="LiveId" clId="{EFD66BCA-A730-4D2D-8FDE-6A3666C25B2A}" dt="2019-12-17T19:44:37.364" v="4838" actId="1076"/>
          <ac:grpSpMkLst>
            <pc:docMk/>
            <pc:sldMk cId="630135137" sldId="331"/>
            <ac:grpSpMk id="20" creationId="{F2B7028C-2E0C-499A-8191-49AB4271984C}"/>
          </ac:grpSpMkLst>
        </pc:grpChg>
        <pc:grpChg chg="add del mod">
          <ac:chgData name="승철 나" userId="a589e3a2df94613a" providerId="LiveId" clId="{EFD66BCA-A730-4D2D-8FDE-6A3666C25B2A}" dt="2019-12-17T19:40:49.496" v="4603"/>
          <ac:grpSpMkLst>
            <pc:docMk/>
            <pc:sldMk cId="630135137" sldId="331"/>
            <ac:grpSpMk id="29" creationId="{CDDE10FA-B992-42B6-B2A8-31E692F3359A}"/>
          </ac:grpSpMkLst>
        </pc:grpChg>
        <pc:grpChg chg="add mod">
          <ac:chgData name="승철 나" userId="a589e3a2df94613a" providerId="LiveId" clId="{EFD66BCA-A730-4D2D-8FDE-6A3666C25B2A}" dt="2019-12-17T19:44:26.841" v="4837" actId="1076"/>
          <ac:grpSpMkLst>
            <pc:docMk/>
            <pc:sldMk cId="630135137" sldId="331"/>
            <ac:grpSpMk id="32" creationId="{A533B28D-962B-4265-8475-5CB3EC4B7839}"/>
          </ac:grpSpMkLst>
        </pc:grpChg>
        <pc:grpChg chg="del">
          <ac:chgData name="승철 나" userId="a589e3a2df94613a" providerId="LiveId" clId="{EFD66BCA-A730-4D2D-8FDE-6A3666C25B2A}" dt="2019-12-17T19:10:07.157" v="4374" actId="478"/>
          <ac:grpSpMkLst>
            <pc:docMk/>
            <pc:sldMk cId="630135137" sldId="331"/>
            <ac:grpSpMk id="36" creationId="{D5F8FB1C-D1EB-4582-A1E1-02D759C27182}"/>
          </ac:grpSpMkLst>
        </pc:grpChg>
        <pc:grpChg chg="add del">
          <ac:chgData name="승철 나" userId="a589e3a2df94613a" providerId="LiveId" clId="{EFD66BCA-A730-4D2D-8FDE-6A3666C25B2A}" dt="2019-12-17T19:43:37.119" v="4805"/>
          <ac:grpSpMkLst>
            <pc:docMk/>
            <pc:sldMk cId="630135137" sldId="331"/>
            <ac:grpSpMk id="36" creationId="{EECD2F1E-9948-4A55-950F-59A573B06B84}"/>
          </ac:grpSpMkLst>
        </pc:grpChg>
        <pc:grpChg chg="mod">
          <ac:chgData name="승철 나" userId="a589e3a2df94613a" providerId="LiveId" clId="{EFD66BCA-A730-4D2D-8FDE-6A3666C25B2A}" dt="2019-12-17T19:44:16.264" v="4836" actId="1076"/>
          <ac:grpSpMkLst>
            <pc:docMk/>
            <pc:sldMk cId="630135137" sldId="331"/>
            <ac:grpSpMk id="42" creationId="{ABC839A6-94AD-4D4D-A1FE-A5E1B7044AF0}"/>
          </ac:grpSpMkLst>
        </pc:grpChg>
        <pc:grpChg chg="del">
          <ac:chgData name="승철 나" userId="a589e3a2df94613a" providerId="LiveId" clId="{EFD66BCA-A730-4D2D-8FDE-6A3666C25B2A}" dt="2019-12-17T15:02:04.849" v="356" actId="478"/>
          <ac:grpSpMkLst>
            <pc:docMk/>
            <pc:sldMk cId="630135137" sldId="331"/>
            <ac:grpSpMk id="69" creationId="{00000000-0000-0000-0000-000000000000}"/>
          </ac:grpSpMkLst>
        </pc:grpChg>
        <pc:grpChg chg="del">
          <ac:chgData name="승철 나" userId="a589e3a2df94613a" providerId="LiveId" clId="{EFD66BCA-A730-4D2D-8FDE-6A3666C25B2A}" dt="2019-12-17T15:02:04.849" v="356" actId="478"/>
          <ac:grpSpMkLst>
            <pc:docMk/>
            <pc:sldMk cId="630135137" sldId="331"/>
            <ac:grpSpMk id="72" creationId="{00000000-0000-0000-0000-000000000000}"/>
          </ac:grpSpMkLst>
        </pc:grpChg>
        <pc:grpChg chg="del">
          <ac:chgData name="승철 나" userId="a589e3a2df94613a" providerId="LiveId" clId="{EFD66BCA-A730-4D2D-8FDE-6A3666C25B2A}" dt="2019-12-17T15:02:04.849" v="356" actId="478"/>
          <ac:grpSpMkLst>
            <pc:docMk/>
            <pc:sldMk cId="630135137" sldId="331"/>
            <ac:grpSpMk id="75" creationId="{00000000-0000-0000-0000-000000000000}"/>
          </ac:grpSpMkLst>
        </pc:grpChg>
        <pc:picChg chg="add mod">
          <ac:chgData name="승철 나" userId="a589e3a2df94613a" providerId="LiveId" clId="{EFD66BCA-A730-4D2D-8FDE-6A3666C25B2A}" dt="2019-12-17T19:11:41.211" v="4381" actId="1076"/>
          <ac:picMkLst>
            <pc:docMk/>
            <pc:sldMk cId="630135137" sldId="331"/>
            <ac:picMk id="2" creationId="{B5F4660E-D4D8-412A-8B67-70A369594277}"/>
          </ac:picMkLst>
        </pc:picChg>
        <pc:picChg chg="add mod">
          <ac:chgData name="승철 나" userId="a589e3a2df94613a" providerId="LiveId" clId="{EFD66BCA-A730-4D2D-8FDE-6A3666C25B2A}" dt="2019-12-17T19:14:48.789" v="4390" actId="1076"/>
          <ac:picMkLst>
            <pc:docMk/>
            <pc:sldMk cId="630135137" sldId="331"/>
            <ac:picMk id="3" creationId="{1780FA9C-4D1A-446D-A243-64D120EEEDB5}"/>
          </ac:picMkLst>
        </pc:picChg>
        <pc:picChg chg="add del mod">
          <ac:chgData name="승철 나" userId="a589e3a2df94613a" providerId="LiveId" clId="{EFD66BCA-A730-4D2D-8FDE-6A3666C25B2A}" dt="2019-12-17T19:27:54.669" v="4401" actId="478"/>
          <ac:picMkLst>
            <pc:docMk/>
            <pc:sldMk cId="630135137" sldId="331"/>
            <ac:picMk id="8" creationId="{4589AC84-909A-43D2-A49C-506DA4D6B8D7}"/>
          </ac:picMkLst>
        </pc:picChg>
        <pc:picChg chg="add del mod">
          <ac:chgData name="승철 나" userId="a589e3a2df94613a" providerId="LiveId" clId="{EFD66BCA-A730-4D2D-8FDE-6A3666C25B2A}" dt="2019-12-17T19:32:07.289" v="4444" actId="478"/>
          <ac:picMkLst>
            <pc:docMk/>
            <pc:sldMk cId="630135137" sldId="331"/>
            <ac:picMk id="10" creationId="{00D265F3-0DBF-4142-9639-CC5327C75CDD}"/>
          </ac:picMkLst>
        </pc:picChg>
        <pc:picChg chg="add del mod">
          <ac:chgData name="승철 나" userId="a589e3a2df94613a" providerId="LiveId" clId="{EFD66BCA-A730-4D2D-8FDE-6A3666C25B2A}" dt="2019-12-17T19:31:57.832" v="4440" actId="478"/>
          <ac:picMkLst>
            <pc:docMk/>
            <pc:sldMk cId="630135137" sldId="331"/>
            <ac:picMk id="11" creationId="{21CF9CA0-5387-40A4-98CD-E3714CC74F13}"/>
          </ac:picMkLst>
        </pc:picChg>
        <pc:inkChg chg="add del">
          <ac:chgData name="승철 나" userId="a589e3a2df94613a" providerId="LiveId" clId="{EFD66BCA-A730-4D2D-8FDE-6A3666C25B2A}" dt="2019-12-17T19:35:18.300" v="4463" actId="9405"/>
          <ac:inkMkLst>
            <pc:docMk/>
            <pc:sldMk cId="630135137" sldId="331"/>
            <ac:inkMk id="4" creationId="{05137F22-BD84-4212-9704-9CF3F39AD7CC}"/>
          </ac:inkMkLst>
        </pc:inkChg>
        <pc:inkChg chg="add del">
          <ac:chgData name="승철 나" userId="a589e3a2df94613a" providerId="LiveId" clId="{EFD66BCA-A730-4D2D-8FDE-6A3666C25B2A}" dt="2019-12-17T19:34:52.822" v="4457" actId="9405"/>
          <ac:inkMkLst>
            <pc:docMk/>
            <pc:sldMk cId="630135137" sldId="331"/>
            <ac:inkMk id="4" creationId="{4B6981AF-DCB4-4607-9CB4-A5F4A48D1FB2}"/>
          </ac:inkMkLst>
        </pc:inkChg>
        <pc:inkChg chg="add mod">
          <ac:chgData name="승철 나" userId="a589e3a2df94613a" providerId="LiveId" clId="{EFD66BCA-A730-4D2D-8FDE-6A3666C25B2A}" dt="2019-12-17T19:35:59.208" v="4472" actId="164"/>
          <ac:inkMkLst>
            <pc:docMk/>
            <pc:sldMk cId="630135137" sldId="331"/>
            <ac:inkMk id="7" creationId="{C3105E78-8E9F-447F-B082-4CAA6EE5E030}"/>
          </ac:inkMkLst>
        </pc:inkChg>
        <pc:inkChg chg="add mod">
          <ac:chgData name="승철 나" userId="a589e3a2df94613a" providerId="LiveId" clId="{EFD66BCA-A730-4D2D-8FDE-6A3666C25B2A}" dt="2019-12-17T19:36:05.177" v="4473" actId="164"/>
          <ac:inkMkLst>
            <pc:docMk/>
            <pc:sldMk cId="630135137" sldId="331"/>
            <ac:inkMk id="8" creationId="{88666704-6E77-48C5-8B50-049D65A41517}"/>
          </ac:inkMkLst>
        </pc:inkChg>
        <pc:inkChg chg="add del">
          <ac:chgData name="승철 나" userId="a589e3a2df94613a" providerId="LiveId" clId="{EFD66BCA-A730-4D2D-8FDE-6A3666C25B2A}" dt="2019-12-17T19:33:57.556" v="4451"/>
          <ac:inkMkLst>
            <pc:docMk/>
            <pc:sldMk cId="630135137" sldId="331"/>
            <ac:inkMk id="13" creationId="{ED53204F-2AA1-421F-9095-4E7E08B8ECA4}"/>
          </ac:inkMkLst>
        </pc:inkChg>
        <pc:inkChg chg="add del">
          <ac:chgData name="승철 나" userId="a589e3a2df94613a" providerId="LiveId" clId="{EFD66BCA-A730-4D2D-8FDE-6A3666C25B2A}" dt="2019-12-17T19:32:33.909" v="4448" actId="9405"/>
          <ac:inkMkLst>
            <pc:docMk/>
            <pc:sldMk cId="630135137" sldId="331"/>
            <ac:inkMk id="14" creationId="{B8D43CB3-2C32-44AA-B03B-4F4EE3CFDB09}"/>
          </ac:inkMkLst>
        </pc:inkChg>
        <pc:inkChg chg="add del">
          <ac:chgData name="승철 나" userId="a589e3a2df94613a" providerId="LiveId" clId="{EFD66BCA-A730-4D2D-8FDE-6A3666C25B2A}" dt="2019-12-17T19:34:55.607" v="4458"/>
          <ac:inkMkLst>
            <pc:docMk/>
            <pc:sldMk cId="630135137" sldId="331"/>
            <ac:inkMk id="15" creationId="{2B5FBE5F-CABE-4243-AFDB-538348B82CAC}"/>
          </ac:inkMkLst>
        </pc:inkChg>
        <pc:inkChg chg="add del">
          <ac:chgData name="승철 나" userId="a589e3a2df94613a" providerId="LiveId" clId="{EFD66BCA-A730-4D2D-8FDE-6A3666C25B2A}" dt="2019-12-17T19:34:56.206" v="4459"/>
          <ac:inkMkLst>
            <pc:docMk/>
            <pc:sldMk cId="630135137" sldId="331"/>
            <ac:inkMk id="29" creationId="{643C8DA1-FA0D-4C35-A9FB-2269FD7BED18}"/>
          </ac:inkMkLst>
        </pc:inkChg>
        <pc:inkChg chg="add del">
          <ac:chgData name="승철 나" userId="a589e3a2df94613a" providerId="LiveId" clId="{EFD66BCA-A730-4D2D-8FDE-6A3666C25B2A}" dt="2019-12-17T19:34:11.975" v="4455" actId="478"/>
          <ac:inkMkLst>
            <pc:docMk/>
            <pc:sldMk cId="630135137" sldId="331"/>
            <ac:inkMk id="30" creationId="{EEF12233-F9BE-4744-9C08-52A6E7E6834B}"/>
          </ac:inkMkLst>
        </pc:inkChg>
        <pc:inkChg chg="add del">
          <ac:chgData name="승철 나" userId="a589e3a2df94613a" providerId="LiveId" clId="{EFD66BCA-A730-4D2D-8FDE-6A3666C25B2A}" dt="2019-12-17T19:34:05.825" v="4454" actId="9405"/>
          <ac:inkMkLst>
            <pc:docMk/>
            <pc:sldMk cId="630135137" sldId="331"/>
            <ac:inkMk id="31" creationId="{FB7368B7-BF6A-4329-9F8F-09DFD7DF27B4}"/>
          </ac:inkMkLst>
        </pc:inkChg>
        <pc:cxnChg chg="del">
          <ac:chgData name="승철 나" userId="a589e3a2df94613a" providerId="LiveId" clId="{EFD66BCA-A730-4D2D-8FDE-6A3666C25B2A}" dt="2019-12-17T15:01:22.991" v="225" actId="478"/>
          <ac:cxnSpMkLst>
            <pc:docMk/>
            <pc:sldMk cId="630135137" sldId="331"/>
            <ac:cxnSpMk id="16" creationId="{00000000-0000-0000-0000-000000000000}"/>
          </ac:cxnSpMkLst>
        </pc:cxnChg>
      </pc:sldChg>
      <pc:sldChg chg="modSp add del setBg">
        <pc:chgData name="승철 나" userId="a589e3a2df94613a" providerId="LiveId" clId="{EFD66BCA-A730-4D2D-8FDE-6A3666C25B2A}" dt="2019-12-17T15:05:40.793" v="533" actId="47"/>
        <pc:sldMkLst>
          <pc:docMk/>
          <pc:sldMk cId="1173522330" sldId="332"/>
        </pc:sldMkLst>
        <pc:spChg chg="mod">
          <ac:chgData name="승철 나" userId="a589e3a2df94613a" providerId="LiveId" clId="{EFD66BCA-A730-4D2D-8FDE-6A3666C25B2A}" dt="2019-12-17T15:04:34.931" v="527" actId="20577"/>
          <ac:spMkLst>
            <pc:docMk/>
            <pc:sldMk cId="1173522330" sldId="332"/>
            <ac:spMk id="11" creationId="{00000000-0000-0000-0000-000000000000}"/>
          </ac:spMkLst>
        </pc:spChg>
      </pc:sldChg>
      <pc:sldChg chg="add del setBg">
        <pc:chgData name="승철 나" userId="a589e3a2df94613a" providerId="LiveId" clId="{EFD66BCA-A730-4D2D-8FDE-6A3666C25B2A}" dt="2019-12-17T15:04:04.495" v="523"/>
        <pc:sldMkLst>
          <pc:docMk/>
          <pc:sldMk cId="1419871648" sldId="332"/>
        </pc:sldMkLst>
      </pc:sldChg>
      <pc:sldChg chg="addSp delSp modSp add setBg">
        <pc:chgData name="승철 나" userId="a589e3a2df94613a" providerId="LiveId" clId="{EFD66BCA-A730-4D2D-8FDE-6A3666C25B2A}" dt="2019-12-17T17:54:44.340" v="3157" actId="20577"/>
        <pc:sldMkLst>
          <pc:docMk/>
          <pc:sldMk cId="1725188145" sldId="333"/>
        </pc:sldMkLst>
        <pc:spChg chg="mod">
          <ac:chgData name="승철 나" userId="a589e3a2df94613a" providerId="LiveId" clId="{EFD66BCA-A730-4D2D-8FDE-6A3666C25B2A}" dt="2019-12-17T15:10:11.685" v="744" actId="20577"/>
          <ac:spMkLst>
            <pc:docMk/>
            <pc:sldMk cId="1725188145" sldId="333"/>
            <ac:spMk id="4" creationId="{00000000-0000-0000-0000-000000000000}"/>
          </ac:spMkLst>
        </pc:spChg>
        <pc:spChg chg="mod">
          <ac:chgData name="승철 나" userId="a589e3a2df94613a" providerId="LiveId" clId="{EFD66BCA-A730-4D2D-8FDE-6A3666C25B2A}" dt="2019-12-17T15:23:40.843" v="1064" actId="1037"/>
          <ac:spMkLst>
            <pc:docMk/>
            <pc:sldMk cId="1725188145" sldId="333"/>
            <ac:spMk id="5" creationId="{00000000-0000-0000-0000-000000000000}"/>
          </ac:spMkLst>
        </pc:spChg>
        <pc:spChg chg="mod">
          <ac:chgData name="승철 나" userId="a589e3a2df94613a" providerId="LiveId" clId="{EFD66BCA-A730-4D2D-8FDE-6A3666C25B2A}" dt="2019-12-17T15:11:28.384" v="777" actId="113"/>
          <ac:spMkLst>
            <pc:docMk/>
            <pc:sldMk cId="1725188145" sldId="333"/>
            <ac:spMk id="6" creationId="{00000000-0000-0000-0000-000000000000}"/>
          </ac:spMkLst>
        </pc:spChg>
        <pc:spChg chg="mod">
          <ac:chgData name="승철 나" userId="a589e3a2df94613a" providerId="LiveId" clId="{EFD66BCA-A730-4D2D-8FDE-6A3666C25B2A}" dt="2019-12-17T15:11:37.854" v="796"/>
          <ac:spMkLst>
            <pc:docMk/>
            <pc:sldMk cId="1725188145" sldId="333"/>
            <ac:spMk id="7" creationId="{00000000-0000-0000-0000-000000000000}"/>
          </ac:spMkLst>
        </pc:spChg>
        <pc:spChg chg="mod">
          <ac:chgData name="승철 나" userId="a589e3a2df94613a" providerId="LiveId" clId="{EFD66BCA-A730-4D2D-8FDE-6A3666C25B2A}" dt="2019-12-17T17:54:44.340" v="3157" actId="20577"/>
          <ac:spMkLst>
            <pc:docMk/>
            <pc:sldMk cId="1725188145" sldId="333"/>
            <ac:spMk id="39" creationId="{00000000-0000-0000-0000-000000000000}"/>
          </ac:spMkLst>
        </pc:spChg>
        <pc:spChg chg="del">
          <ac:chgData name="승철 나" userId="a589e3a2df94613a" providerId="LiveId" clId="{EFD66BCA-A730-4D2D-8FDE-6A3666C25B2A}" dt="2019-12-17T15:12:52.293" v="797" actId="478"/>
          <ac:spMkLst>
            <pc:docMk/>
            <pc:sldMk cId="1725188145" sldId="333"/>
            <ac:spMk id="41" creationId="{00000000-0000-0000-0000-000000000000}"/>
          </ac:spMkLst>
        </pc:spChg>
        <pc:grpChg chg="add mod">
          <ac:chgData name="승철 나" userId="a589e3a2df94613a" providerId="LiveId" clId="{EFD66BCA-A730-4D2D-8FDE-6A3666C25B2A}" dt="2019-12-17T15:23:31.839" v="1052" actId="1037"/>
          <ac:grpSpMkLst>
            <pc:docMk/>
            <pc:sldMk cId="1725188145" sldId="333"/>
            <ac:grpSpMk id="2" creationId="{A76520F8-641E-47E3-87EA-4A7207422360}"/>
          </ac:grpSpMkLst>
        </pc:grpChg>
        <pc:picChg chg="add del mod">
          <ac:chgData name="승철 나" userId="a589e3a2df94613a" providerId="LiveId" clId="{EFD66BCA-A730-4D2D-8FDE-6A3666C25B2A}" dt="2019-12-17T15:21:19.285" v="1021" actId="478"/>
          <ac:picMkLst>
            <pc:docMk/>
            <pc:sldMk cId="1725188145" sldId="333"/>
            <ac:picMk id="8" creationId="{FA39F982-03DC-410A-8E4E-21F1750F83E8}"/>
          </ac:picMkLst>
        </pc:picChg>
        <pc:picChg chg="add mod">
          <ac:chgData name="승철 나" userId="a589e3a2df94613a" providerId="LiveId" clId="{EFD66BCA-A730-4D2D-8FDE-6A3666C25B2A}" dt="2019-12-17T15:23:31.839" v="1052" actId="1037"/>
          <ac:picMkLst>
            <pc:docMk/>
            <pc:sldMk cId="1725188145" sldId="333"/>
            <ac:picMk id="11" creationId="{6CBC194B-1BA9-4DC1-912A-5325B1461C4B}"/>
          </ac:picMkLst>
        </pc:picChg>
        <pc:cxnChg chg="mod">
          <ac:chgData name="승철 나" userId="a589e3a2df94613a" providerId="LiveId" clId="{EFD66BCA-A730-4D2D-8FDE-6A3666C25B2A}" dt="2019-12-17T15:23:25.811" v="1025" actId="164"/>
          <ac:cxnSpMkLst>
            <pc:docMk/>
            <pc:sldMk cId="1725188145" sldId="333"/>
            <ac:cxnSpMk id="40" creationId="{00000000-0000-0000-0000-000000000000}"/>
          </ac:cxnSpMkLst>
        </pc:cxnChg>
      </pc:sldChg>
      <pc:sldChg chg="addSp delSp modSp">
        <pc:chgData name="승철 나" userId="a589e3a2df94613a" providerId="LiveId" clId="{EFD66BCA-A730-4D2D-8FDE-6A3666C25B2A}" dt="2019-12-17T21:17:36.019" v="8687" actId="6549"/>
        <pc:sldMkLst>
          <pc:docMk/>
          <pc:sldMk cId="3646727738" sldId="334"/>
        </pc:sldMkLst>
        <pc:spChg chg="mod">
          <ac:chgData name="승철 나" userId="a589e3a2df94613a" providerId="LiveId" clId="{EFD66BCA-A730-4D2D-8FDE-6A3666C25B2A}" dt="2019-12-17T20:06:10.119" v="5139"/>
          <ac:spMkLst>
            <pc:docMk/>
            <pc:sldMk cId="3646727738" sldId="334"/>
            <ac:spMk id="19" creationId="{00000000-0000-0000-0000-000000000000}"/>
          </ac:spMkLst>
        </pc:spChg>
        <pc:spChg chg="add mod">
          <ac:chgData name="승철 나" userId="a589e3a2df94613a" providerId="LiveId" clId="{EFD66BCA-A730-4D2D-8FDE-6A3666C25B2A}" dt="2019-12-17T21:17:36.019" v="8687" actId="6549"/>
          <ac:spMkLst>
            <pc:docMk/>
            <pc:sldMk cId="3646727738" sldId="334"/>
            <ac:spMk id="30" creationId="{09444299-B048-40F8-A0EB-FDE03F68CF6D}"/>
          </ac:spMkLst>
        </pc:spChg>
        <pc:spChg chg="add del mod">
          <ac:chgData name="승철 나" userId="a589e3a2df94613a" providerId="LiveId" clId="{EFD66BCA-A730-4D2D-8FDE-6A3666C25B2A}" dt="2019-12-17T18:14:45.530" v="3865" actId="478"/>
          <ac:spMkLst>
            <pc:docMk/>
            <pc:sldMk cId="3646727738" sldId="334"/>
            <ac:spMk id="31" creationId="{D4BB6C6E-F6FD-4A43-A66A-229E988B15F9}"/>
          </ac:spMkLst>
        </pc:spChg>
      </pc:sldChg>
      <pc:sldChg chg="modSp add ord">
        <pc:chgData name="승철 나" userId="a589e3a2df94613a" providerId="LiveId" clId="{EFD66BCA-A730-4D2D-8FDE-6A3666C25B2A}" dt="2019-12-17T17:55:28.976" v="3158"/>
        <pc:sldMkLst>
          <pc:docMk/>
          <pc:sldMk cId="3335573520" sldId="335"/>
        </pc:sldMkLst>
        <pc:spChg chg="mod">
          <ac:chgData name="승철 나" userId="a589e3a2df94613a" providerId="LiveId" clId="{EFD66BCA-A730-4D2D-8FDE-6A3666C25B2A}" dt="2019-12-17T15:24:28.691" v="1076" actId="20577"/>
          <ac:spMkLst>
            <pc:docMk/>
            <pc:sldMk cId="3335573520" sldId="335"/>
            <ac:spMk id="7" creationId="{00000000-0000-0000-0000-000000000000}"/>
          </ac:spMkLst>
        </pc:spChg>
        <pc:spChg chg="mod">
          <ac:chgData name="승철 나" userId="a589e3a2df94613a" providerId="LiveId" clId="{EFD66BCA-A730-4D2D-8FDE-6A3666C25B2A}" dt="2019-12-17T17:34:42.903" v="2972" actId="20577"/>
          <ac:spMkLst>
            <pc:docMk/>
            <pc:sldMk cId="3335573520" sldId="335"/>
            <ac:spMk id="14" creationId="{7A656650-BBBD-404A-A3D7-119B1F6C7B77}"/>
          </ac:spMkLst>
        </pc:spChg>
        <pc:spChg chg="mod">
          <ac:chgData name="승철 나" userId="a589e3a2df94613a" providerId="LiveId" clId="{EFD66BCA-A730-4D2D-8FDE-6A3666C25B2A}" dt="2019-12-17T17:52:19.459" v="3155" actId="20577"/>
          <ac:spMkLst>
            <pc:docMk/>
            <pc:sldMk cId="3335573520" sldId="335"/>
            <ac:spMk id="39" creationId="{00000000-0000-0000-0000-000000000000}"/>
          </ac:spMkLst>
        </pc:spChg>
        <pc:grpChg chg="mod">
          <ac:chgData name="승철 나" userId="a589e3a2df94613a" providerId="LiveId" clId="{EFD66BCA-A730-4D2D-8FDE-6A3666C25B2A}" dt="2019-12-17T17:46:11.842" v="3114"/>
          <ac:grpSpMkLst>
            <pc:docMk/>
            <pc:sldMk cId="3335573520" sldId="335"/>
            <ac:grpSpMk id="2" creationId="{A76520F8-641E-47E3-87EA-4A7207422360}"/>
          </ac:grpSpMkLst>
        </pc:grpChg>
        <pc:picChg chg="mod">
          <ac:chgData name="승철 나" userId="a589e3a2df94613a" providerId="LiveId" clId="{EFD66BCA-A730-4D2D-8FDE-6A3666C25B2A}" dt="2019-12-17T17:32:39.088" v="2870" actId="14826"/>
          <ac:picMkLst>
            <pc:docMk/>
            <pc:sldMk cId="3335573520" sldId="335"/>
            <ac:picMk id="11" creationId="{6CBC194B-1BA9-4DC1-912A-5325B1461C4B}"/>
          </ac:picMkLst>
        </pc:picChg>
      </pc:sldChg>
      <pc:sldChg chg="modSp add ord">
        <pc:chgData name="승철 나" userId="a589e3a2df94613a" providerId="LiveId" clId="{EFD66BCA-A730-4D2D-8FDE-6A3666C25B2A}" dt="2019-12-17T17:36:14.101" v="3052" actId="20577"/>
        <pc:sldMkLst>
          <pc:docMk/>
          <pc:sldMk cId="346665353" sldId="337"/>
        </pc:sldMkLst>
        <pc:spChg chg="mod">
          <ac:chgData name="승철 나" userId="a589e3a2df94613a" providerId="LiveId" clId="{EFD66BCA-A730-4D2D-8FDE-6A3666C25B2A}" dt="2019-12-17T17:34:39.548" v="2969" actId="20577"/>
          <ac:spMkLst>
            <pc:docMk/>
            <pc:sldMk cId="346665353" sldId="337"/>
            <ac:spMk id="14" creationId="{7A656650-BBBD-404A-A3D7-119B1F6C7B77}"/>
          </ac:spMkLst>
        </pc:spChg>
        <pc:spChg chg="mod">
          <ac:chgData name="승철 나" userId="a589e3a2df94613a" providerId="LiveId" clId="{EFD66BCA-A730-4D2D-8FDE-6A3666C25B2A}" dt="2019-12-17T17:36:14.101" v="3052" actId="20577"/>
          <ac:spMkLst>
            <pc:docMk/>
            <pc:sldMk cId="346665353" sldId="337"/>
            <ac:spMk id="39" creationId="{00000000-0000-0000-0000-000000000000}"/>
          </ac:spMkLst>
        </pc:spChg>
        <pc:grpChg chg="mod">
          <ac:chgData name="승철 나" userId="a589e3a2df94613a" providerId="LiveId" clId="{EFD66BCA-A730-4D2D-8FDE-6A3666C25B2A}" dt="2019-12-17T17:36:12.662" v="3050"/>
          <ac:grpSpMkLst>
            <pc:docMk/>
            <pc:sldMk cId="346665353" sldId="337"/>
            <ac:grpSpMk id="2" creationId="{A76520F8-641E-47E3-87EA-4A7207422360}"/>
          </ac:grpSpMkLst>
        </pc:grpChg>
        <pc:picChg chg="mod">
          <ac:chgData name="승철 나" userId="a589e3a2df94613a" providerId="LiveId" clId="{EFD66BCA-A730-4D2D-8FDE-6A3666C25B2A}" dt="2019-12-17T15:49:40.511" v="1298" actId="14826"/>
          <ac:picMkLst>
            <pc:docMk/>
            <pc:sldMk cId="346665353" sldId="337"/>
            <ac:picMk id="11" creationId="{6CBC194B-1BA9-4DC1-912A-5325B1461C4B}"/>
          </ac:picMkLst>
        </pc:picChg>
      </pc:sldChg>
      <pc:sldChg chg="addSp delSp modSp">
        <pc:chgData name="승철 나" userId="a589e3a2df94613a" providerId="LiveId" clId="{EFD66BCA-A730-4D2D-8FDE-6A3666C25B2A}" dt="2019-12-17T20:03:12.371" v="5014" actId="1035"/>
        <pc:sldMkLst>
          <pc:docMk/>
          <pc:sldMk cId="408782859" sldId="338"/>
        </pc:sldMkLst>
        <pc:spChg chg="add mod">
          <ac:chgData name="승철 나" userId="a589e3a2df94613a" providerId="LiveId" clId="{EFD66BCA-A730-4D2D-8FDE-6A3666C25B2A}" dt="2019-12-17T20:03:12.371" v="5014" actId="1035"/>
          <ac:spMkLst>
            <pc:docMk/>
            <pc:sldMk cId="408782859" sldId="338"/>
            <ac:spMk id="4" creationId="{018B9163-D53D-40DE-B3B0-B0F5540E1396}"/>
          </ac:spMkLst>
        </pc:spChg>
        <pc:spChg chg="mod">
          <ac:chgData name="승철 나" userId="a589e3a2df94613a" providerId="LiveId" clId="{EFD66BCA-A730-4D2D-8FDE-6A3666C25B2A}" dt="2019-12-17T18:13:39.005" v="3757"/>
          <ac:spMkLst>
            <pc:docMk/>
            <pc:sldMk cId="408782859" sldId="338"/>
            <ac:spMk id="14" creationId="{7A656650-BBBD-404A-A3D7-119B1F6C7B77}"/>
          </ac:spMkLst>
        </pc:spChg>
        <pc:spChg chg="add del mod">
          <ac:chgData name="승철 나" userId="a589e3a2df94613a" providerId="LiveId" clId="{EFD66BCA-A730-4D2D-8FDE-6A3666C25B2A}" dt="2019-12-17T17:59:29.795" v="3343"/>
          <ac:spMkLst>
            <pc:docMk/>
            <pc:sldMk cId="408782859" sldId="338"/>
            <ac:spMk id="20" creationId="{880B99B9-A24D-42D6-8B42-85AC11692AF6}"/>
          </ac:spMkLst>
        </pc:spChg>
        <pc:graphicFrameChg chg="mod modGraphic">
          <ac:chgData name="승철 나" userId="a589e3a2df94613a" providerId="LiveId" clId="{EFD66BCA-A730-4D2D-8FDE-6A3666C25B2A}" dt="2019-12-17T18:13:17.922" v="3727" actId="1035"/>
          <ac:graphicFrameMkLst>
            <pc:docMk/>
            <pc:sldMk cId="408782859" sldId="338"/>
            <ac:graphicFrameMk id="3" creationId="{81644628-8674-4169-AA09-CB1869FDA91A}"/>
          </ac:graphicFrameMkLst>
        </pc:graphicFrameChg>
        <pc:graphicFrameChg chg="add del mod">
          <ac:chgData name="승철 나" userId="a589e3a2df94613a" providerId="LiveId" clId="{EFD66BCA-A730-4D2D-8FDE-6A3666C25B2A}" dt="2019-12-17T18:12:24.062" v="3672" actId="478"/>
          <ac:graphicFrameMkLst>
            <pc:docMk/>
            <pc:sldMk cId="408782859" sldId="338"/>
            <ac:graphicFrameMk id="6" creationId="{71FA97A6-73F2-474E-8FEB-A432C87A5E29}"/>
          </ac:graphicFrameMkLst>
        </pc:graphicFrameChg>
        <pc:picChg chg="add del mod">
          <ac:chgData name="승철 나" userId="a589e3a2df94613a" providerId="LiveId" clId="{EFD66BCA-A730-4D2D-8FDE-6A3666C25B2A}" dt="2019-12-17T18:12:24.062" v="3672" actId="478"/>
          <ac:picMkLst>
            <pc:docMk/>
            <pc:sldMk cId="408782859" sldId="338"/>
            <ac:picMk id="8" creationId="{6820890A-9E1F-4B51-9C40-3BD098B8759C}"/>
          </ac:picMkLst>
        </pc:picChg>
        <pc:picChg chg="add mod">
          <ac:chgData name="승철 나" userId="a589e3a2df94613a" providerId="LiveId" clId="{EFD66BCA-A730-4D2D-8FDE-6A3666C25B2A}" dt="2019-12-17T18:13:17.922" v="3727" actId="1035"/>
          <ac:picMkLst>
            <pc:docMk/>
            <pc:sldMk cId="408782859" sldId="338"/>
            <ac:picMk id="17" creationId="{549E7A10-730B-489C-A734-0F2359EE6344}"/>
          </ac:picMkLst>
        </pc:picChg>
        <pc:picChg chg="add mod">
          <ac:chgData name="승철 나" userId="a589e3a2df94613a" providerId="LiveId" clId="{EFD66BCA-A730-4D2D-8FDE-6A3666C25B2A}" dt="2019-12-17T17:38:41.495" v="3067" actId="1076"/>
          <ac:picMkLst>
            <pc:docMk/>
            <pc:sldMk cId="408782859" sldId="338"/>
            <ac:picMk id="18" creationId="{D451D3F7-EB22-424F-86DD-16700E8F414E}"/>
          </ac:picMkLst>
        </pc:picChg>
        <pc:picChg chg="add mod">
          <ac:chgData name="승철 나" userId="a589e3a2df94613a" providerId="LiveId" clId="{EFD66BCA-A730-4D2D-8FDE-6A3666C25B2A}" dt="2019-12-17T17:38:57.999" v="3076" actId="1076"/>
          <ac:picMkLst>
            <pc:docMk/>
            <pc:sldMk cId="408782859" sldId="338"/>
            <ac:picMk id="19" creationId="{2F12A491-53DA-4CCF-87B7-2F5DD3A528F4}"/>
          </ac:picMkLst>
        </pc:picChg>
        <pc:picChg chg="add del mod ord">
          <ac:chgData name="승철 나" userId="a589e3a2df94613a" providerId="LiveId" clId="{EFD66BCA-A730-4D2D-8FDE-6A3666C25B2A}" dt="2019-12-17T17:39:19.815" v="3090"/>
          <ac:picMkLst>
            <pc:docMk/>
            <pc:sldMk cId="408782859" sldId="338"/>
            <ac:picMk id="21" creationId="{04645738-62FC-494E-9C2D-7B74C0FE83C6}"/>
          </ac:picMkLst>
        </pc:picChg>
        <pc:picChg chg="add del mod ord">
          <ac:chgData name="승철 나" userId="a589e3a2df94613a" providerId="LiveId" clId="{EFD66BCA-A730-4D2D-8FDE-6A3666C25B2A}" dt="2019-12-17T17:38:59.253" v="3079"/>
          <ac:picMkLst>
            <pc:docMk/>
            <pc:sldMk cId="408782859" sldId="338"/>
            <ac:picMk id="22" creationId="{A3917465-EA00-4FB9-AA5D-A959D7F183F0}"/>
          </ac:picMkLst>
        </pc:picChg>
        <pc:picChg chg="mod">
          <ac:chgData name="승철 나" userId="a589e3a2df94613a" providerId="LiveId" clId="{EFD66BCA-A730-4D2D-8FDE-6A3666C25B2A}" dt="2019-12-17T18:13:17.922" v="3727" actId="1035"/>
          <ac:picMkLst>
            <pc:docMk/>
            <pc:sldMk cId="408782859" sldId="338"/>
            <ac:picMk id="27" creationId="{830EB740-3902-45AD-B500-497F0664EBE2}"/>
          </ac:picMkLst>
        </pc:picChg>
        <pc:picChg chg="mod">
          <ac:chgData name="승철 나" userId="a589e3a2df94613a" providerId="LiveId" clId="{EFD66BCA-A730-4D2D-8FDE-6A3666C25B2A}" dt="2019-12-17T18:13:17.922" v="3727" actId="1035"/>
          <ac:picMkLst>
            <pc:docMk/>
            <pc:sldMk cId="408782859" sldId="338"/>
            <ac:picMk id="28" creationId="{025A0A3C-92AB-48CE-AE2D-9716ACC4DFB9}"/>
          </ac:picMkLst>
        </pc:picChg>
      </pc:sldChg>
      <pc:sldChg chg="modSp">
        <pc:chgData name="승철 나" userId="a589e3a2df94613a" providerId="LiveId" clId="{EFD66BCA-A730-4D2D-8FDE-6A3666C25B2A}" dt="2019-12-17T20:20:37.022" v="5619"/>
        <pc:sldMkLst>
          <pc:docMk/>
          <pc:sldMk cId="3659167208" sldId="339"/>
        </pc:sldMkLst>
        <pc:spChg chg="mod">
          <ac:chgData name="승철 나" userId="a589e3a2df94613a" providerId="LiveId" clId="{EFD66BCA-A730-4D2D-8FDE-6A3666C25B2A}" dt="2019-12-17T20:20:37.022" v="5619"/>
          <ac:spMkLst>
            <pc:docMk/>
            <pc:sldMk cId="3659167208" sldId="339"/>
            <ac:spMk id="22" creationId="{F2A1A913-0503-4BA9-B541-279D427CB1CB}"/>
          </ac:spMkLst>
        </pc:spChg>
      </pc:sldChg>
      <pc:sldChg chg="modSp">
        <pc:chgData name="승철 나" userId="a589e3a2df94613a" providerId="LiveId" clId="{EFD66BCA-A730-4D2D-8FDE-6A3666C25B2A}" dt="2019-12-17T20:20:39.504" v="5620"/>
        <pc:sldMkLst>
          <pc:docMk/>
          <pc:sldMk cId="261829105" sldId="340"/>
        </pc:sldMkLst>
        <pc:spChg chg="mod">
          <ac:chgData name="승철 나" userId="a589e3a2df94613a" providerId="LiveId" clId="{EFD66BCA-A730-4D2D-8FDE-6A3666C25B2A}" dt="2019-12-17T20:20:39.504" v="5620"/>
          <ac:spMkLst>
            <pc:docMk/>
            <pc:sldMk cId="261829105" sldId="340"/>
            <ac:spMk id="22" creationId="{F2A1A913-0503-4BA9-B541-279D427CB1CB}"/>
          </ac:spMkLst>
        </pc:spChg>
      </pc:sldChg>
      <pc:sldChg chg="modSp">
        <pc:chgData name="승철 나" userId="a589e3a2df94613a" providerId="LiveId" clId="{EFD66BCA-A730-4D2D-8FDE-6A3666C25B2A}" dt="2019-12-17T20:20:41.816" v="5621"/>
        <pc:sldMkLst>
          <pc:docMk/>
          <pc:sldMk cId="2159635237" sldId="341"/>
        </pc:sldMkLst>
        <pc:spChg chg="mod">
          <ac:chgData name="승철 나" userId="a589e3a2df94613a" providerId="LiveId" clId="{EFD66BCA-A730-4D2D-8FDE-6A3666C25B2A}" dt="2019-12-17T20:20:41.816" v="5621"/>
          <ac:spMkLst>
            <pc:docMk/>
            <pc:sldMk cId="2159635237" sldId="341"/>
            <ac:spMk id="22" creationId="{F2A1A913-0503-4BA9-B541-279D427CB1CB}"/>
          </ac:spMkLst>
        </pc:spChg>
      </pc:sldChg>
      <pc:sldChg chg="modSp">
        <pc:chgData name="승철 나" userId="a589e3a2df94613a" providerId="LiveId" clId="{EFD66BCA-A730-4D2D-8FDE-6A3666C25B2A}" dt="2019-12-17T20:20:53.962" v="5622"/>
        <pc:sldMkLst>
          <pc:docMk/>
          <pc:sldMk cId="1715565911" sldId="342"/>
        </pc:sldMkLst>
        <pc:spChg chg="mod">
          <ac:chgData name="승철 나" userId="a589e3a2df94613a" providerId="LiveId" clId="{EFD66BCA-A730-4D2D-8FDE-6A3666C25B2A}" dt="2019-12-17T20:20:53.962" v="5622"/>
          <ac:spMkLst>
            <pc:docMk/>
            <pc:sldMk cId="1715565911" sldId="342"/>
            <ac:spMk id="22" creationId="{F2A1A913-0503-4BA9-B541-279D427CB1CB}"/>
          </ac:spMkLst>
        </pc:spChg>
      </pc:sldChg>
      <pc:sldChg chg="addSp delSp modSp add">
        <pc:chgData name="승철 나" userId="a589e3a2df94613a" providerId="LiveId" clId="{EFD66BCA-A730-4D2D-8FDE-6A3666C25B2A}" dt="2019-12-17T21:13:33.538" v="8648" actId="478"/>
        <pc:sldMkLst>
          <pc:docMk/>
          <pc:sldMk cId="2090866336" sldId="343"/>
        </pc:sldMkLst>
        <pc:spChg chg="mod">
          <ac:chgData name="승철 나" userId="a589e3a2df94613a" providerId="LiveId" clId="{EFD66BCA-A730-4D2D-8FDE-6A3666C25B2A}" dt="2019-12-17T20:16:00.438" v="5446" actId="5793"/>
          <ac:spMkLst>
            <pc:docMk/>
            <pc:sldMk cId="2090866336" sldId="343"/>
            <ac:spMk id="7" creationId="{F1899C7A-C737-40C2-B160-B52889BB4C25}"/>
          </ac:spMkLst>
        </pc:spChg>
        <pc:spChg chg="mod topLvl">
          <ac:chgData name="승철 나" userId="a589e3a2df94613a" providerId="LiveId" clId="{EFD66BCA-A730-4D2D-8FDE-6A3666C25B2A}" dt="2019-12-17T21:11:11.366" v="8646" actId="12"/>
          <ac:spMkLst>
            <pc:docMk/>
            <pc:sldMk cId="2090866336" sldId="343"/>
            <ac:spMk id="12" creationId="{6A3DE43F-94D5-4ABB-9C26-E4E0B0C6B9BC}"/>
          </ac:spMkLst>
        </pc:spChg>
        <pc:spChg chg="add mod topLvl">
          <ac:chgData name="승철 나" userId="a589e3a2df94613a" providerId="LiveId" clId="{EFD66BCA-A730-4D2D-8FDE-6A3666C25B2A}" dt="2019-12-17T20:46:22.601" v="7677" actId="165"/>
          <ac:spMkLst>
            <pc:docMk/>
            <pc:sldMk cId="2090866336" sldId="343"/>
            <ac:spMk id="14" creationId="{1E5FBA78-DFE2-4838-B6D6-362F9BC7C2B4}"/>
          </ac:spMkLst>
        </pc:spChg>
        <pc:spChg chg="mod">
          <ac:chgData name="승철 나" userId="a589e3a2df94613a" providerId="LiveId" clId="{EFD66BCA-A730-4D2D-8FDE-6A3666C25B2A}" dt="2019-12-17T20:16:34.770" v="5489"/>
          <ac:spMkLst>
            <pc:docMk/>
            <pc:sldMk cId="2090866336" sldId="343"/>
            <ac:spMk id="17" creationId="{F7AD8449-6C22-42A8-837D-47924B32D9DD}"/>
          </ac:spMkLst>
        </pc:spChg>
        <pc:spChg chg="add mod topLvl">
          <ac:chgData name="승철 나" userId="a589e3a2df94613a" providerId="LiveId" clId="{EFD66BCA-A730-4D2D-8FDE-6A3666C25B2A}" dt="2019-12-17T20:46:28.803" v="7678" actId="164"/>
          <ac:spMkLst>
            <pc:docMk/>
            <pc:sldMk cId="2090866336" sldId="343"/>
            <ac:spMk id="19" creationId="{D1FF7B07-CD79-40FB-9577-D652829845E7}"/>
          </ac:spMkLst>
        </pc:spChg>
        <pc:spChg chg="mod">
          <ac:chgData name="승철 나" userId="a589e3a2df94613a" providerId="LiveId" clId="{EFD66BCA-A730-4D2D-8FDE-6A3666C25B2A}" dt="2019-12-17T20:20:55.949" v="5623"/>
          <ac:spMkLst>
            <pc:docMk/>
            <pc:sldMk cId="2090866336" sldId="343"/>
            <ac:spMk id="22" creationId="{F2A1A913-0503-4BA9-B541-279D427CB1CB}"/>
          </ac:spMkLst>
        </pc:spChg>
        <pc:spChg chg="add mod topLvl">
          <ac:chgData name="승철 나" userId="a589e3a2df94613a" providerId="LiveId" clId="{EFD66BCA-A730-4D2D-8FDE-6A3666C25B2A}" dt="2019-12-17T20:46:22.601" v="7677" actId="165"/>
          <ac:spMkLst>
            <pc:docMk/>
            <pc:sldMk cId="2090866336" sldId="343"/>
            <ac:spMk id="26" creationId="{79B4B904-3844-4570-B3CA-7CE4C6B0C890}"/>
          </ac:spMkLst>
        </pc:spChg>
        <pc:spChg chg="mod topLvl">
          <ac:chgData name="승철 나" userId="a589e3a2df94613a" providerId="LiveId" clId="{EFD66BCA-A730-4D2D-8FDE-6A3666C25B2A}" dt="2019-12-17T20:46:22.601" v="7677" actId="165"/>
          <ac:spMkLst>
            <pc:docMk/>
            <pc:sldMk cId="2090866336" sldId="343"/>
            <ac:spMk id="27" creationId="{91875C9E-2124-4CBF-8C01-F27289730256}"/>
          </ac:spMkLst>
        </pc:spChg>
        <pc:spChg chg="mod">
          <ac:chgData name="승철 나" userId="a589e3a2df94613a" providerId="LiveId" clId="{EFD66BCA-A730-4D2D-8FDE-6A3666C25B2A}" dt="2019-12-17T20:17:17.430" v="5554"/>
          <ac:spMkLst>
            <pc:docMk/>
            <pc:sldMk cId="2090866336" sldId="343"/>
            <ac:spMk id="30" creationId="{A099B2B9-6395-4460-BF68-B9D4A6E3864D}"/>
          </ac:spMkLst>
        </pc:spChg>
        <pc:spChg chg="add mod topLvl">
          <ac:chgData name="승철 나" userId="a589e3a2df94613a" providerId="LiveId" clId="{EFD66BCA-A730-4D2D-8FDE-6A3666C25B2A}" dt="2019-12-17T20:46:28.803" v="7678" actId="164"/>
          <ac:spMkLst>
            <pc:docMk/>
            <pc:sldMk cId="2090866336" sldId="343"/>
            <ac:spMk id="31" creationId="{8B44DDDF-B653-4F26-B3F2-0921FCA0645C}"/>
          </ac:spMkLst>
        </pc:spChg>
        <pc:spChg chg="mod">
          <ac:chgData name="승철 나" userId="a589e3a2df94613a" providerId="LiveId" clId="{EFD66BCA-A730-4D2D-8FDE-6A3666C25B2A}" dt="2019-12-17T21:13:18.527" v="8647"/>
          <ac:spMkLst>
            <pc:docMk/>
            <pc:sldMk cId="2090866336" sldId="343"/>
            <ac:spMk id="48" creationId="{164FE85E-5C6D-465A-B67F-94B5BFCDCC58}"/>
          </ac:spMkLst>
        </pc:spChg>
        <pc:grpChg chg="add del mod">
          <ac:chgData name="승철 나" userId="a589e3a2df94613a" providerId="LiveId" clId="{EFD66BCA-A730-4D2D-8FDE-6A3666C25B2A}" dt="2019-12-17T20:46:22.601" v="7677" actId="165"/>
          <ac:grpSpMkLst>
            <pc:docMk/>
            <pc:sldMk cId="2090866336" sldId="343"/>
            <ac:grpSpMk id="2" creationId="{D3EAE7DC-C737-403A-B766-6EF1A64EFE4F}"/>
          </ac:grpSpMkLst>
        </pc:grpChg>
        <pc:grpChg chg="add del mod">
          <ac:chgData name="승철 나" userId="a589e3a2df94613a" providerId="LiveId" clId="{EFD66BCA-A730-4D2D-8FDE-6A3666C25B2A}" dt="2019-12-17T21:13:33.538" v="8648" actId="478"/>
          <ac:grpSpMkLst>
            <pc:docMk/>
            <pc:sldMk cId="2090866336" sldId="343"/>
            <ac:grpSpMk id="3" creationId="{5B341BB7-5C8E-48F6-9DED-432EDC7B1B30}"/>
          </ac:grpSpMkLst>
        </pc:grpChg>
        <pc:grpChg chg="mod topLvl">
          <ac:chgData name="승철 나" userId="a589e3a2df94613a" providerId="LiveId" clId="{EFD66BCA-A730-4D2D-8FDE-6A3666C25B2A}" dt="2019-12-17T20:46:28.803" v="7678" actId="164"/>
          <ac:grpSpMkLst>
            <pc:docMk/>
            <pc:sldMk cId="2090866336" sldId="343"/>
            <ac:grpSpMk id="10" creationId="{5A96C734-1167-4567-8DC3-850D8842ABA2}"/>
          </ac:grpSpMkLst>
        </pc:grpChg>
        <pc:grpChg chg="add mod topLvl">
          <ac:chgData name="승철 나" userId="a589e3a2df94613a" providerId="LiveId" clId="{EFD66BCA-A730-4D2D-8FDE-6A3666C25B2A}" dt="2019-12-17T20:46:28.803" v="7678" actId="164"/>
          <ac:grpSpMkLst>
            <pc:docMk/>
            <pc:sldMk cId="2090866336" sldId="343"/>
            <ac:grpSpMk id="15" creationId="{4AF4BF3B-817A-4EAC-8847-5D7A163651C3}"/>
          </ac:grpSpMkLst>
        </pc:grpChg>
        <pc:grpChg chg="add mod topLvl">
          <ac:chgData name="승철 나" userId="a589e3a2df94613a" providerId="LiveId" clId="{EFD66BCA-A730-4D2D-8FDE-6A3666C25B2A}" dt="2019-12-17T20:46:28.803" v="7678" actId="164"/>
          <ac:grpSpMkLst>
            <pc:docMk/>
            <pc:sldMk cId="2090866336" sldId="343"/>
            <ac:grpSpMk id="28" creationId="{C355E66E-13C9-484E-A37B-4C2FF2C73A11}"/>
          </ac:grpSpMkLst>
        </pc:grpChg>
        <pc:grpChg chg="mod">
          <ac:chgData name="승철 나" userId="a589e3a2df94613a" providerId="LiveId" clId="{EFD66BCA-A730-4D2D-8FDE-6A3666C25B2A}" dt="2019-12-17T21:13:18.527" v="8647"/>
          <ac:grpSpMkLst>
            <pc:docMk/>
            <pc:sldMk cId="2090866336" sldId="343"/>
            <ac:grpSpMk id="46" creationId="{2C019AB6-FD98-4577-91B3-802C2583B5D4}"/>
          </ac:grpSpMkLst>
        </pc:grpChg>
        <pc:picChg chg="mod topLvl">
          <ac:chgData name="승철 나" userId="a589e3a2df94613a" providerId="LiveId" clId="{EFD66BCA-A730-4D2D-8FDE-6A3666C25B2A}" dt="2019-12-17T20:46:22.601" v="7677" actId="165"/>
          <ac:picMkLst>
            <pc:docMk/>
            <pc:sldMk cId="2090866336" sldId="343"/>
            <ac:picMk id="18" creationId="{F7E39447-36B6-4D48-9E91-1FFD0125C8A3}"/>
          </ac:picMkLst>
        </pc:picChg>
        <pc:picChg chg="add mod topLvl">
          <ac:chgData name="승철 나" userId="a589e3a2df94613a" providerId="LiveId" clId="{EFD66BCA-A730-4D2D-8FDE-6A3666C25B2A}" dt="2019-12-17T20:46:22.601" v="7677" actId="165"/>
          <ac:picMkLst>
            <pc:docMk/>
            <pc:sldMk cId="2090866336" sldId="343"/>
            <ac:picMk id="20" creationId="{F0F2F778-273F-425B-957F-F865ADFC2D52}"/>
          </ac:picMkLst>
        </pc:picChg>
        <pc:picChg chg="add mod topLvl">
          <ac:chgData name="승철 나" userId="a589e3a2df94613a" providerId="LiveId" clId="{EFD66BCA-A730-4D2D-8FDE-6A3666C25B2A}" dt="2019-12-17T20:46:22.601" v="7677" actId="165"/>
          <ac:picMkLst>
            <pc:docMk/>
            <pc:sldMk cId="2090866336" sldId="343"/>
            <ac:picMk id="32" creationId="{A2483E11-F9EC-4BEB-9CAA-2C7F3003EDB3}"/>
          </ac:picMkLst>
        </pc:picChg>
        <pc:picChg chg="add del">
          <ac:chgData name="승철 나" userId="a589e3a2df94613a" providerId="LiveId" clId="{EFD66BCA-A730-4D2D-8FDE-6A3666C25B2A}" dt="2019-12-17T20:45:24.823" v="7638" actId="478"/>
          <ac:picMkLst>
            <pc:docMk/>
            <pc:sldMk cId="2090866336" sldId="343"/>
            <ac:picMk id="33" creationId="{ADDF37ED-14B9-4508-BF9D-2EB4A2BE5F6B}"/>
          </ac:picMkLst>
        </pc:picChg>
        <pc:picChg chg="add del">
          <ac:chgData name="승철 나" userId="a589e3a2df94613a" providerId="LiveId" clId="{EFD66BCA-A730-4D2D-8FDE-6A3666C25B2A}" dt="2019-12-17T20:17:50.665" v="5575" actId="478"/>
          <ac:picMkLst>
            <pc:docMk/>
            <pc:sldMk cId="2090866336" sldId="343"/>
            <ac:picMk id="33" creationId="{B768E3E6-F17B-43EF-8D83-0D08744AD46A}"/>
          </ac:picMkLst>
        </pc:picChg>
        <pc:picChg chg="add del">
          <ac:chgData name="승철 나" userId="a589e3a2df94613a" providerId="LiveId" clId="{EFD66BCA-A730-4D2D-8FDE-6A3666C25B2A}" dt="2019-12-17T20:45:50.968" v="7674" actId="478"/>
          <ac:picMkLst>
            <pc:docMk/>
            <pc:sldMk cId="2090866336" sldId="343"/>
            <ac:picMk id="34" creationId="{10930AF3-3C0D-46C5-8B87-397EFC635E68}"/>
          </ac:picMkLst>
        </pc:picChg>
        <pc:picChg chg="add del">
          <ac:chgData name="승철 나" userId="a589e3a2df94613a" providerId="LiveId" clId="{EFD66BCA-A730-4D2D-8FDE-6A3666C25B2A}" dt="2019-12-17T20:19:27.786" v="5582"/>
          <ac:picMkLst>
            <pc:docMk/>
            <pc:sldMk cId="2090866336" sldId="343"/>
            <ac:picMk id="1026" creationId="{0DFE50B0-708C-4F36-B728-BD5CDF466D7D}"/>
          </ac:picMkLst>
        </pc:picChg>
      </pc:sldChg>
      <pc:sldChg chg="addSp delSp modSp add">
        <pc:chgData name="승철 나" userId="a589e3a2df94613a" providerId="LiveId" clId="{EFD66BCA-A730-4D2D-8FDE-6A3666C25B2A}" dt="2019-12-17T20:47:44.395" v="7701" actId="2710"/>
        <pc:sldMkLst>
          <pc:docMk/>
          <pc:sldMk cId="3480859638" sldId="344"/>
        </pc:sldMkLst>
        <pc:spChg chg="add del mod">
          <ac:chgData name="승철 나" userId="a589e3a2df94613a" providerId="LiveId" clId="{EFD66BCA-A730-4D2D-8FDE-6A3666C25B2A}" dt="2019-12-17T20:31:57.091" v="6353" actId="478"/>
          <ac:spMkLst>
            <pc:docMk/>
            <pc:sldMk cId="3480859638" sldId="344"/>
            <ac:spMk id="2" creationId="{8ACE81A3-0EAA-4ED0-9110-EE8F67ECCAA3}"/>
          </ac:spMkLst>
        </pc:spChg>
        <pc:spChg chg="mod">
          <ac:chgData name="승철 나" userId="a589e3a2df94613a" providerId="LiveId" clId="{EFD66BCA-A730-4D2D-8FDE-6A3666C25B2A}" dt="2019-12-17T20:21:19.449" v="5627" actId="1076"/>
          <ac:spMkLst>
            <pc:docMk/>
            <pc:sldMk cId="3480859638" sldId="344"/>
            <ac:spMk id="9" creationId="{00000000-0000-0000-0000-000000000000}"/>
          </ac:spMkLst>
        </pc:spChg>
        <pc:spChg chg="mod">
          <ac:chgData name="승철 나" userId="a589e3a2df94613a" providerId="LiveId" clId="{EFD66BCA-A730-4D2D-8FDE-6A3666C25B2A}" dt="2019-12-17T20:47:44.395" v="7701" actId="2710"/>
          <ac:spMkLst>
            <pc:docMk/>
            <pc:sldMk cId="3480859638" sldId="344"/>
            <ac:spMk id="19" creationId="{00000000-0000-0000-0000-000000000000}"/>
          </ac:spMkLst>
        </pc:spChg>
        <pc:spChg chg="mod">
          <ac:chgData name="승철 나" userId="a589e3a2df94613a" providerId="LiveId" clId="{EFD66BCA-A730-4D2D-8FDE-6A3666C25B2A}" dt="2019-12-17T20:20:01.211" v="5601"/>
          <ac:spMkLst>
            <pc:docMk/>
            <pc:sldMk cId="3480859638" sldId="344"/>
            <ac:spMk id="21" creationId="{47EF3729-EB81-4C90-9DEC-16004DFB5CF8}"/>
          </ac:spMkLst>
        </pc:spChg>
        <pc:spChg chg="mod">
          <ac:chgData name="승철 나" userId="a589e3a2df94613a" providerId="LiveId" clId="{EFD66BCA-A730-4D2D-8FDE-6A3666C25B2A}" dt="2019-12-17T20:21:04.802" v="5624" actId="20577"/>
          <ac:spMkLst>
            <pc:docMk/>
            <pc:sldMk cId="3480859638" sldId="344"/>
            <ac:spMk id="22" creationId="{F2A1A913-0503-4BA9-B541-279D427CB1CB}"/>
          </ac:spMkLst>
        </pc:spChg>
        <pc:spChg chg="mod">
          <ac:chgData name="승철 나" userId="a589e3a2df94613a" providerId="LiveId" clId="{EFD66BCA-A730-4D2D-8FDE-6A3666C25B2A}" dt="2019-12-17T20:26:42.519" v="5798"/>
          <ac:spMkLst>
            <pc:docMk/>
            <pc:sldMk cId="3480859638" sldId="344"/>
            <ac:spMk id="30" creationId="{09444299-B048-40F8-A0EB-FDE03F68CF6D}"/>
          </ac:spMkLst>
        </pc:spChg>
      </pc:sldChg>
      <pc:sldChg chg="addSp delSp modSp">
        <pc:chgData name="승철 나" userId="a589e3a2df94613a" providerId="LiveId" clId="{EFD66BCA-A730-4D2D-8FDE-6A3666C25B2A}" dt="2019-12-17T21:04:54.844" v="8568" actId="14100"/>
        <pc:sldMkLst>
          <pc:docMk/>
          <pc:sldMk cId="781569572" sldId="346"/>
        </pc:sldMkLst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6" creationId="{9CEB20F8-D795-4F92-87A9-FCB1C7E48C0F}"/>
          </ac:spMkLst>
        </pc:spChg>
        <pc:spChg chg="mod">
          <ac:chgData name="승철 나" userId="a589e3a2df94613a" providerId="LiveId" clId="{EFD66BCA-A730-4D2D-8FDE-6A3666C25B2A}" dt="2019-12-17T20:51:46.768" v="7769" actId="164"/>
          <ac:spMkLst>
            <pc:docMk/>
            <pc:sldMk cId="781569572" sldId="346"/>
            <ac:spMk id="11" creationId="{6508F588-5A15-49D0-894A-B6EC97265056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17" creationId="{2A755412-7002-498D-B1CC-C33E6EB6E3A2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18" creationId="{AD383E15-0340-4AF1-ACF7-8B65DF657FE2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19" creationId="{06B93827-A9FD-4573-A1D5-107A322F3960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20" creationId="{D6EE59BE-82FB-4835-8626-72AAD2C8E4DE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25" creationId="{A1863BDD-0664-4397-8C90-FB61C1B543AB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26" creationId="{ED791908-3493-48DD-8220-D492EC29DA3B}"/>
          </ac:spMkLst>
        </pc:spChg>
        <pc:spChg chg="add mod">
          <ac:chgData name="승철 나" userId="a589e3a2df94613a" providerId="LiveId" clId="{EFD66BCA-A730-4D2D-8FDE-6A3666C25B2A}" dt="2019-12-17T21:04:54.844" v="8568" actId="14100"/>
          <ac:spMkLst>
            <pc:docMk/>
            <pc:sldMk cId="781569572" sldId="346"/>
            <ac:spMk id="27" creationId="{DC17CDBC-94AB-401D-ADAD-CE74451B6F9C}"/>
          </ac:spMkLst>
        </pc:spChg>
        <pc:grpChg chg="add del mod">
          <ac:chgData name="승철 나" userId="a589e3a2df94613a" providerId="LiveId" clId="{EFD66BCA-A730-4D2D-8FDE-6A3666C25B2A}" dt="2019-12-17T21:04:35.207" v="8565" actId="478"/>
          <ac:grpSpMkLst>
            <pc:docMk/>
            <pc:sldMk cId="781569572" sldId="346"/>
            <ac:grpSpMk id="3" creationId="{865CBC4D-02AD-4B8C-8AD1-6CD3BC5D88CD}"/>
          </ac:grpSpMkLst>
        </pc:grpChg>
        <pc:grpChg chg="add del mod">
          <ac:chgData name="승철 나" userId="a589e3a2df94613a" providerId="LiveId" clId="{EFD66BCA-A730-4D2D-8FDE-6A3666C25B2A}" dt="2019-12-17T21:04:35.986" v="8566" actId="478"/>
          <ac:grpSpMkLst>
            <pc:docMk/>
            <pc:sldMk cId="781569572" sldId="346"/>
            <ac:grpSpMk id="12" creationId="{ACBEF96D-B123-4263-B0B3-E166612FC57D}"/>
          </ac:grpSpMkLst>
        </pc:grpChg>
        <pc:graphicFrameChg chg="add mod modGraphic">
          <ac:chgData name="승철 나" userId="a589e3a2df94613a" providerId="LiveId" clId="{EFD66BCA-A730-4D2D-8FDE-6A3666C25B2A}" dt="2019-12-17T21:04:54.844" v="8568" actId="14100"/>
          <ac:graphicFrameMkLst>
            <pc:docMk/>
            <pc:sldMk cId="781569572" sldId="346"/>
            <ac:graphicFrameMk id="5" creationId="{483287A0-C261-4B4F-8472-D426489968E6}"/>
          </ac:graphicFrameMkLst>
        </pc:graphicFrameChg>
        <pc:picChg chg="mod">
          <ac:chgData name="승철 나" userId="a589e3a2df94613a" providerId="LiveId" clId="{EFD66BCA-A730-4D2D-8FDE-6A3666C25B2A}" dt="2019-12-17T20:51:46.768" v="7769" actId="164"/>
          <ac:picMkLst>
            <pc:docMk/>
            <pc:sldMk cId="781569572" sldId="346"/>
            <ac:picMk id="10" creationId="{85F6FD4F-2DC8-47D5-A478-B9C1D584B56D}"/>
          </ac:picMkLst>
        </pc:picChg>
      </pc:sldChg>
      <pc:sldChg chg="addSp delSp modSp add">
        <pc:chgData name="승철 나" userId="a589e3a2df94613a" providerId="LiveId" clId="{EFD66BCA-A730-4D2D-8FDE-6A3666C25B2A}" dt="2019-12-17T20:49:21.494" v="7760" actId="20577"/>
        <pc:sldMkLst>
          <pc:docMk/>
          <pc:sldMk cId="135790072" sldId="347"/>
        </pc:sldMkLst>
        <pc:spChg chg="add del mod">
          <ac:chgData name="승철 나" userId="a589e3a2df94613a" providerId="LiveId" clId="{EFD66BCA-A730-4D2D-8FDE-6A3666C25B2A}" dt="2019-12-17T20:37:35.697" v="6912" actId="478"/>
          <ac:spMkLst>
            <pc:docMk/>
            <pc:sldMk cId="135790072" sldId="347"/>
            <ac:spMk id="10" creationId="{90640824-E5D4-4BFE-91C6-55A0DDFE2768}"/>
          </ac:spMkLst>
        </pc:spChg>
        <pc:spChg chg="mod">
          <ac:chgData name="승철 나" userId="a589e3a2df94613a" providerId="LiveId" clId="{EFD66BCA-A730-4D2D-8FDE-6A3666C25B2A}" dt="2019-12-17T20:49:21.494" v="7760" actId="20577"/>
          <ac:spMkLst>
            <pc:docMk/>
            <pc:sldMk cId="135790072" sldId="347"/>
            <ac:spMk id="19" creationId="{00000000-0000-0000-0000-000000000000}"/>
          </ac:spMkLst>
        </pc:spChg>
        <pc:spChg chg="mod">
          <ac:chgData name="승철 나" userId="a589e3a2df94613a" providerId="LiveId" clId="{EFD66BCA-A730-4D2D-8FDE-6A3666C25B2A}" dt="2019-12-17T20:32:05.661" v="6373"/>
          <ac:spMkLst>
            <pc:docMk/>
            <pc:sldMk cId="135790072" sldId="347"/>
            <ac:spMk id="30" creationId="{09444299-B048-40F8-A0EB-FDE03F68CF6D}"/>
          </ac:spMkLst>
        </pc:spChg>
      </pc:sldChg>
      <pc:sldChg chg="addSp delSp modSp">
        <pc:chgData name="승철 나" userId="a589e3a2df94613a" providerId="LiveId" clId="{EFD66BCA-A730-4D2D-8FDE-6A3666C25B2A}" dt="2019-12-17T20:51:36.096" v="7764"/>
        <pc:sldMkLst>
          <pc:docMk/>
          <pc:sldMk cId="3206140503" sldId="348"/>
        </pc:sldMkLst>
        <pc:spChg chg="mod">
          <ac:chgData name="승철 나" userId="a589e3a2df94613a" providerId="LiveId" clId="{EFD66BCA-A730-4D2D-8FDE-6A3666C25B2A}" dt="2019-12-17T20:51:32.351" v="7763"/>
          <ac:spMkLst>
            <pc:docMk/>
            <pc:sldMk cId="3206140503" sldId="348"/>
            <ac:spMk id="11" creationId="{6508F588-5A15-49D0-894A-B6EC97265056}"/>
          </ac:spMkLst>
        </pc:spChg>
        <pc:grpChg chg="add del mod">
          <ac:chgData name="승철 나" userId="a589e3a2df94613a" providerId="LiveId" clId="{EFD66BCA-A730-4D2D-8FDE-6A3666C25B2A}" dt="2019-12-17T20:51:36.096" v="7764"/>
          <ac:grpSpMkLst>
            <pc:docMk/>
            <pc:sldMk cId="3206140503" sldId="348"/>
            <ac:grpSpMk id="2" creationId="{BC322AEA-E4C0-4681-8BB2-FFE403665A6C}"/>
          </ac:grpSpMkLst>
        </pc:grpChg>
        <pc:picChg chg="add del mod">
          <ac:chgData name="승철 나" userId="a589e3a2df94613a" providerId="LiveId" clId="{EFD66BCA-A730-4D2D-8FDE-6A3666C25B2A}" dt="2019-12-17T20:51:32.351" v="7763"/>
          <ac:picMkLst>
            <pc:docMk/>
            <pc:sldMk cId="3206140503" sldId="348"/>
            <ac:picMk id="12" creationId="{F1C426D5-FD4B-47D1-A228-D1B7821BDB60}"/>
          </ac:picMkLst>
        </pc:picChg>
      </pc:sldChg>
      <pc:sldChg chg="addSp delSp modSp add">
        <pc:chgData name="승철 나" userId="a589e3a2df94613a" providerId="LiveId" clId="{EFD66BCA-A730-4D2D-8FDE-6A3666C25B2A}" dt="2019-12-17T21:07:17.618" v="8627" actId="1035"/>
        <pc:sldMkLst>
          <pc:docMk/>
          <pc:sldMk cId="2052266770" sldId="351"/>
        </pc:sldMkLst>
        <pc:spChg chg="add del">
          <ac:chgData name="승철 나" userId="a589e3a2df94613a" providerId="LiveId" clId="{EFD66BCA-A730-4D2D-8FDE-6A3666C25B2A}" dt="2019-12-17T21:06:51.074" v="8615" actId="478"/>
          <ac:spMkLst>
            <pc:docMk/>
            <pc:sldMk cId="2052266770" sldId="351"/>
            <ac:spMk id="3" creationId="{E574B86F-C6B9-406C-B125-7BC66F65282A}"/>
          </ac:spMkLst>
        </pc:spChg>
        <pc:spChg chg="add del">
          <ac:chgData name="승철 나" userId="a589e3a2df94613a" providerId="LiveId" clId="{EFD66BCA-A730-4D2D-8FDE-6A3666C25B2A}" dt="2019-12-17T21:06:52.897" v="8616" actId="478"/>
          <ac:spMkLst>
            <pc:docMk/>
            <pc:sldMk cId="2052266770" sldId="351"/>
            <ac:spMk id="19" creationId="{00000000-0000-0000-0000-000000000000}"/>
          </ac:spMkLst>
        </pc:spChg>
        <pc:spChg chg="mod">
          <ac:chgData name="승철 나" userId="a589e3a2df94613a" providerId="LiveId" clId="{EFD66BCA-A730-4D2D-8FDE-6A3666C25B2A}" dt="2019-12-17T21:06:15.709" v="8575"/>
          <ac:spMkLst>
            <pc:docMk/>
            <pc:sldMk cId="2052266770" sldId="351"/>
            <ac:spMk id="21" creationId="{47EF3729-EB81-4C90-9DEC-16004DFB5CF8}"/>
          </ac:spMkLst>
        </pc:spChg>
        <pc:spChg chg="mod">
          <ac:chgData name="승철 나" userId="a589e3a2df94613a" providerId="LiveId" clId="{EFD66BCA-A730-4D2D-8FDE-6A3666C25B2A}" dt="2019-12-17T21:06:24.094" v="8603"/>
          <ac:spMkLst>
            <pc:docMk/>
            <pc:sldMk cId="2052266770" sldId="351"/>
            <ac:spMk id="22" creationId="{F2A1A913-0503-4BA9-B541-279D427CB1CB}"/>
          </ac:spMkLst>
        </pc:spChg>
        <pc:spChg chg="add del">
          <ac:chgData name="승철 나" userId="a589e3a2df94613a" providerId="LiveId" clId="{EFD66BCA-A730-4D2D-8FDE-6A3666C25B2A}" dt="2019-12-17T21:06:54.668" v="8618" actId="478"/>
          <ac:spMkLst>
            <pc:docMk/>
            <pc:sldMk cId="2052266770" sldId="351"/>
            <ac:spMk id="29" creationId="{61ADF8D0-6FD1-43C5-8820-9D8F465653CB}"/>
          </ac:spMkLst>
        </pc:spChg>
        <pc:spChg chg="add del">
          <ac:chgData name="승철 나" userId="a589e3a2df94613a" providerId="LiveId" clId="{EFD66BCA-A730-4D2D-8FDE-6A3666C25B2A}" dt="2019-12-17T21:06:51.074" v="8615" actId="478"/>
          <ac:spMkLst>
            <pc:docMk/>
            <pc:sldMk cId="2052266770" sldId="351"/>
            <ac:spMk id="40" creationId="{437B6E4C-8079-4635-99AD-E04881464D15}"/>
          </ac:spMkLst>
        </pc:spChg>
        <pc:spChg chg="add del">
          <ac:chgData name="승철 나" userId="a589e3a2df94613a" providerId="LiveId" clId="{EFD66BCA-A730-4D2D-8FDE-6A3666C25B2A}" dt="2019-12-17T21:06:53.841" v="8617" actId="478"/>
          <ac:spMkLst>
            <pc:docMk/>
            <pc:sldMk cId="2052266770" sldId="351"/>
            <ac:spMk id="44" creationId="{A383C67E-92B5-40F9-B5C2-343A0EA17C8F}"/>
          </ac:spMkLst>
        </pc:spChg>
        <pc:spChg chg="add del">
          <ac:chgData name="승철 나" userId="a589e3a2df94613a" providerId="LiveId" clId="{EFD66BCA-A730-4D2D-8FDE-6A3666C25B2A}" dt="2019-12-17T21:06:51.074" v="8615" actId="478"/>
          <ac:spMkLst>
            <pc:docMk/>
            <pc:sldMk cId="2052266770" sldId="351"/>
            <ac:spMk id="59" creationId="{46C20C41-96D1-440E-95B8-A675F30EB312}"/>
          </ac:spMkLst>
        </pc:spChg>
        <pc:spChg chg="add del">
          <ac:chgData name="승철 나" userId="a589e3a2df94613a" providerId="LiveId" clId="{EFD66BCA-A730-4D2D-8FDE-6A3666C25B2A}" dt="2019-12-17T21:06:45.227" v="8611" actId="478"/>
          <ac:spMkLst>
            <pc:docMk/>
            <pc:sldMk cId="2052266770" sldId="351"/>
            <ac:spMk id="67" creationId="{9038F664-AF12-4DA1-985D-309BF9D71755}"/>
          </ac:spMkLst>
        </pc:spChg>
        <pc:grpChg chg="add del">
          <ac:chgData name="승철 나" userId="a589e3a2df94613a" providerId="LiveId" clId="{EFD66BCA-A730-4D2D-8FDE-6A3666C25B2A}" dt="2019-12-17T21:06:48.402" v="8612" actId="478"/>
          <ac:grpSpMkLst>
            <pc:docMk/>
            <pc:sldMk cId="2052266770" sldId="351"/>
            <ac:grpSpMk id="8" creationId="{80FE69DB-DADE-4E00-A3CF-6DBFF025E3D4}"/>
          </ac:grpSpMkLst>
        </pc:grpChg>
        <pc:grpChg chg="add del">
          <ac:chgData name="승철 나" userId="a589e3a2df94613a" providerId="LiveId" clId="{EFD66BCA-A730-4D2D-8FDE-6A3666C25B2A}" dt="2019-12-17T21:06:48.945" v="8613" actId="478"/>
          <ac:grpSpMkLst>
            <pc:docMk/>
            <pc:sldMk cId="2052266770" sldId="351"/>
            <ac:grpSpMk id="13" creationId="{12D8EC41-AE8E-4CC7-B33D-7DB8CD3CA922}"/>
          </ac:grpSpMkLst>
        </pc:grpChg>
        <pc:grpChg chg="add del">
          <ac:chgData name="승철 나" userId="a589e3a2df94613a" providerId="LiveId" clId="{EFD66BCA-A730-4D2D-8FDE-6A3666C25B2A}" dt="2019-12-17T21:06:49.518" v="8614" actId="478"/>
          <ac:grpSpMkLst>
            <pc:docMk/>
            <pc:sldMk cId="2052266770" sldId="351"/>
            <ac:grpSpMk id="57" creationId="{E067D23A-8439-45C5-821E-72A7BA62FC4C}"/>
          </ac:grpSpMkLst>
        </pc:grpChg>
        <pc:picChg chg="add del mod">
          <ac:chgData name="승철 나" userId="a589e3a2df94613a" providerId="LiveId" clId="{EFD66BCA-A730-4D2D-8FDE-6A3666C25B2A}" dt="2019-12-17T21:06:44.634" v="8610"/>
          <ac:picMkLst>
            <pc:docMk/>
            <pc:sldMk cId="2052266770" sldId="351"/>
            <ac:picMk id="26" creationId="{7DB54C91-865C-43EC-87FA-97F9DF534889}"/>
          </ac:picMkLst>
        </pc:picChg>
        <pc:picChg chg="add mod">
          <ac:chgData name="승철 나" userId="a589e3a2df94613a" providerId="LiveId" clId="{EFD66BCA-A730-4D2D-8FDE-6A3666C25B2A}" dt="2019-12-17T21:07:17.618" v="8627" actId="1035"/>
          <ac:picMkLst>
            <pc:docMk/>
            <pc:sldMk cId="2052266770" sldId="351"/>
            <ac:picMk id="27" creationId="{9FBC5534-AF4F-4BF8-B1F3-E575210798CC}"/>
          </ac:picMkLst>
        </pc:picChg>
        <pc:cxnChg chg="add del">
          <ac:chgData name="승철 나" userId="a589e3a2df94613a" providerId="LiveId" clId="{EFD66BCA-A730-4D2D-8FDE-6A3666C25B2A}" dt="2019-12-17T21:06:51.074" v="8615" actId="478"/>
          <ac:cxnSpMkLst>
            <pc:docMk/>
            <pc:sldMk cId="2052266770" sldId="351"/>
            <ac:cxnSpMk id="60" creationId="{AC518E49-5181-4613-920E-8A5327CBA24F}"/>
          </ac:cxnSpMkLst>
        </pc:cxnChg>
        <pc:cxnChg chg="add del">
          <ac:chgData name="승철 나" userId="a589e3a2df94613a" providerId="LiveId" clId="{EFD66BCA-A730-4D2D-8FDE-6A3666C25B2A}" dt="2019-12-17T21:06:51.074" v="8615" actId="478"/>
          <ac:cxnSpMkLst>
            <pc:docMk/>
            <pc:sldMk cId="2052266770" sldId="351"/>
            <ac:cxnSpMk id="65" creationId="{7ED9AA59-6FB2-4443-9140-1F7100FD8294}"/>
          </ac:cxnSpMkLst>
        </pc:cxnChg>
        <pc:cxnChg chg="add del">
          <ac:chgData name="승철 나" userId="a589e3a2df94613a" providerId="LiveId" clId="{EFD66BCA-A730-4D2D-8FDE-6A3666C25B2A}" dt="2019-12-17T21:06:51.074" v="8615" actId="478"/>
          <ac:cxnSpMkLst>
            <pc:docMk/>
            <pc:sldMk cId="2052266770" sldId="351"/>
            <ac:cxnSpMk id="66" creationId="{5C19BAD7-E09A-494C-95AF-AD3315CB68C2}"/>
          </ac:cxnSpMkLst>
        </pc:cxnChg>
      </pc:sldChg>
      <pc:sldChg chg="addSp delSp modSp add">
        <pc:chgData name="승철 나" userId="a589e3a2df94613a" providerId="LiveId" clId="{EFD66BCA-A730-4D2D-8FDE-6A3666C25B2A}" dt="2019-12-17T21:08:16.818" v="8643" actId="1076"/>
        <pc:sldMkLst>
          <pc:docMk/>
          <pc:sldMk cId="1213730659" sldId="352"/>
        </pc:sldMkLst>
        <pc:spChg chg="mod">
          <ac:chgData name="승철 나" userId="a589e3a2df94613a" providerId="LiveId" clId="{EFD66BCA-A730-4D2D-8FDE-6A3666C25B2A}" dt="2019-12-17T21:07:46.652" v="8639"/>
          <ac:spMkLst>
            <pc:docMk/>
            <pc:sldMk cId="1213730659" sldId="352"/>
            <ac:spMk id="22" creationId="{F2A1A913-0503-4BA9-B541-279D427CB1CB}"/>
          </ac:spMkLst>
        </pc:spChg>
        <pc:graphicFrameChg chg="add mod">
          <ac:chgData name="승철 나" userId="a589e3a2df94613a" providerId="LiveId" clId="{EFD66BCA-A730-4D2D-8FDE-6A3666C25B2A}" dt="2019-12-17T21:08:16.818" v="8643" actId="1076"/>
          <ac:graphicFrameMkLst>
            <pc:docMk/>
            <pc:sldMk cId="1213730659" sldId="352"/>
            <ac:graphicFrameMk id="11" creationId="{511C43DB-E771-4A0A-9006-C4101557AA81}"/>
          </ac:graphicFrameMkLst>
        </pc:graphicFrameChg>
        <pc:graphicFrameChg chg="add mod">
          <ac:chgData name="승철 나" userId="a589e3a2df94613a" providerId="LiveId" clId="{EFD66BCA-A730-4D2D-8FDE-6A3666C25B2A}" dt="2019-12-17T21:08:16.818" v="8643" actId="1076"/>
          <ac:graphicFrameMkLst>
            <pc:docMk/>
            <pc:sldMk cId="1213730659" sldId="352"/>
            <ac:graphicFrameMk id="12" creationId="{29680A63-102C-49EA-AB74-3184FFC50CB3}"/>
          </ac:graphicFrameMkLst>
        </pc:graphicFrameChg>
        <pc:graphicFrameChg chg="add mod">
          <ac:chgData name="승철 나" userId="a589e3a2df94613a" providerId="LiveId" clId="{EFD66BCA-A730-4D2D-8FDE-6A3666C25B2A}" dt="2019-12-17T21:08:16.818" v="8643" actId="1076"/>
          <ac:graphicFrameMkLst>
            <pc:docMk/>
            <pc:sldMk cId="1213730659" sldId="352"/>
            <ac:graphicFrameMk id="16" creationId="{0EE72278-C6EF-4EE0-A8EA-FB860557C9E1}"/>
          </ac:graphicFrameMkLst>
        </pc:graphicFrameChg>
        <pc:graphicFrameChg chg="add mod">
          <ac:chgData name="승철 나" userId="a589e3a2df94613a" providerId="LiveId" clId="{EFD66BCA-A730-4D2D-8FDE-6A3666C25B2A}" dt="2019-12-17T21:08:16.818" v="8643" actId="1076"/>
          <ac:graphicFrameMkLst>
            <pc:docMk/>
            <pc:sldMk cId="1213730659" sldId="352"/>
            <ac:graphicFrameMk id="17" creationId="{23FDC046-4ACB-41E4-9D71-33B06256823A}"/>
          </ac:graphicFrameMkLst>
        </pc:graphicFrameChg>
        <pc:graphicFrameChg chg="add mod">
          <ac:chgData name="승철 나" userId="a589e3a2df94613a" providerId="LiveId" clId="{EFD66BCA-A730-4D2D-8FDE-6A3666C25B2A}" dt="2019-12-17T21:08:16.818" v="8643" actId="1076"/>
          <ac:graphicFrameMkLst>
            <pc:docMk/>
            <pc:sldMk cId="1213730659" sldId="352"/>
            <ac:graphicFrameMk id="19" creationId="{D1D70A7F-5643-4A08-82B8-ABD939FD7303}"/>
          </ac:graphicFrameMkLst>
        </pc:graphicFrameChg>
        <pc:picChg chg="add mod">
          <ac:chgData name="승철 나" userId="a589e3a2df94613a" providerId="LiveId" clId="{EFD66BCA-A730-4D2D-8FDE-6A3666C25B2A}" dt="2019-12-17T21:08:16.818" v="8643" actId="1076"/>
          <ac:picMkLst>
            <pc:docMk/>
            <pc:sldMk cId="1213730659" sldId="352"/>
            <ac:picMk id="10" creationId="{EFE324DF-712C-4803-8840-5E88F3ED3833}"/>
          </ac:picMkLst>
        </pc:picChg>
        <pc:picChg chg="add mod">
          <ac:chgData name="승철 나" userId="a589e3a2df94613a" providerId="LiveId" clId="{EFD66BCA-A730-4D2D-8FDE-6A3666C25B2A}" dt="2019-12-17T21:08:16.818" v="8643" actId="1076"/>
          <ac:picMkLst>
            <pc:docMk/>
            <pc:sldMk cId="1213730659" sldId="352"/>
            <ac:picMk id="13" creationId="{1A11C4EF-B7E7-4956-BCCF-8A8DFA2E08B9}"/>
          </ac:picMkLst>
        </pc:picChg>
        <pc:picChg chg="add mod">
          <ac:chgData name="승철 나" userId="a589e3a2df94613a" providerId="LiveId" clId="{EFD66BCA-A730-4D2D-8FDE-6A3666C25B2A}" dt="2019-12-17T21:08:16.818" v="8643" actId="1076"/>
          <ac:picMkLst>
            <pc:docMk/>
            <pc:sldMk cId="1213730659" sldId="352"/>
            <ac:picMk id="18" creationId="{FE942F8E-D791-4B83-9309-3FC3336664D2}"/>
          </ac:picMkLst>
        </pc:picChg>
        <pc:picChg chg="del">
          <ac:chgData name="승철 나" userId="a589e3a2df94613a" providerId="LiveId" clId="{EFD66BCA-A730-4D2D-8FDE-6A3666C25B2A}" dt="2019-12-17T21:07:54.772" v="8640" actId="478"/>
          <ac:picMkLst>
            <pc:docMk/>
            <pc:sldMk cId="1213730659" sldId="352"/>
            <ac:picMk id="27" creationId="{9FBC5534-AF4F-4BF8-B1F3-E575210798CC}"/>
          </ac:picMkLst>
        </pc:picChg>
        <pc:cxnChg chg="add mod">
          <ac:chgData name="승철 나" userId="a589e3a2df94613a" providerId="LiveId" clId="{EFD66BCA-A730-4D2D-8FDE-6A3666C25B2A}" dt="2019-12-17T21:08:16.818" v="8643" actId="1076"/>
          <ac:cxnSpMkLst>
            <pc:docMk/>
            <pc:sldMk cId="1213730659" sldId="352"/>
            <ac:cxnSpMk id="14" creationId="{72DB8D50-DDA2-44DA-8ABD-27A17E76C0FA}"/>
          </ac:cxnSpMkLst>
        </pc:cxnChg>
        <pc:cxnChg chg="add mod">
          <ac:chgData name="승철 나" userId="a589e3a2df94613a" providerId="LiveId" clId="{EFD66BCA-A730-4D2D-8FDE-6A3666C25B2A}" dt="2019-12-17T21:08:16.818" v="8643" actId="1076"/>
          <ac:cxnSpMkLst>
            <pc:docMk/>
            <pc:sldMk cId="1213730659" sldId="352"/>
            <ac:cxnSpMk id="15" creationId="{0A9DE16B-AA63-4943-80C3-83CEF3B893A4}"/>
          </ac:cxnSpMkLst>
        </pc:cxnChg>
        <pc:cxnChg chg="add mod">
          <ac:chgData name="승철 나" userId="a589e3a2df94613a" providerId="LiveId" clId="{EFD66BCA-A730-4D2D-8FDE-6A3666C25B2A}" dt="2019-12-17T21:08:16.818" v="8643" actId="1076"/>
          <ac:cxnSpMkLst>
            <pc:docMk/>
            <pc:sldMk cId="1213730659" sldId="352"/>
            <ac:cxnSpMk id="20" creationId="{3B31C365-6F2D-4CB3-AFAB-A55DC3FE81FF}"/>
          </ac:cxnSpMkLst>
        </pc:cxnChg>
        <pc:cxnChg chg="add mod">
          <ac:chgData name="승철 나" userId="a589e3a2df94613a" providerId="LiveId" clId="{EFD66BCA-A730-4D2D-8FDE-6A3666C25B2A}" dt="2019-12-17T21:08:16.818" v="8643" actId="1076"/>
          <ac:cxnSpMkLst>
            <pc:docMk/>
            <pc:sldMk cId="1213730659" sldId="352"/>
            <ac:cxnSpMk id="25" creationId="{5366F081-3105-400D-9853-C490FB983D81}"/>
          </ac:cxnSpMkLst>
        </pc:cxnChg>
      </pc:sldChg>
      <pc:sldChg chg="add del">
        <pc:chgData name="승철 나" userId="a589e3a2df94613a" providerId="LiveId" clId="{EFD66BCA-A730-4D2D-8FDE-6A3666C25B2A}" dt="2019-12-17T21:07:36.597" v="8629" actId="47"/>
        <pc:sldMkLst>
          <pc:docMk/>
          <pc:sldMk cId="3273232799" sldId="357"/>
        </pc:sldMkLst>
      </pc:sldChg>
    </pc:docChg>
  </pc:docChgLst>
  <pc:docChgLst>
    <pc:chgData name="Yoon Sanghyeon" userId="96a6a3bb010475fd" providerId="LiveId" clId="{E99B936C-B4D5-4E09-A9C9-650A7CA7D604}"/>
    <pc:docChg chg="undo custSel addSld delSld modSld sldOrd modMainMaster">
      <pc:chgData name="Yoon Sanghyeon" userId="96a6a3bb010475fd" providerId="LiveId" clId="{E99B936C-B4D5-4E09-A9C9-650A7CA7D604}" dt="2019-12-17T21:13:56.150" v="7896" actId="1076"/>
      <pc:docMkLst>
        <pc:docMk/>
      </pc:docMkLst>
      <pc:sldChg chg="delSp modSp del">
        <pc:chgData name="Yoon Sanghyeon" userId="96a6a3bb010475fd" providerId="LiveId" clId="{E99B936C-B4D5-4E09-A9C9-650A7CA7D604}" dt="2019-12-17T21:00:34.178" v="7637" actId="2696"/>
        <pc:sldMkLst>
          <pc:docMk/>
          <pc:sldMk cId="2689856561" sldId="282"/>
        </pc:sldMkLst>
        <pc:spChg chg="mod">
          <ac:chgData name="Yoon Sanghyeon" userId="96a6a3bb010475fd" providerId="LiveId" clId="{E99B936C-B4D5-4E09-A9C9-650A7CA7D604}" dt="2019-12-17T15:00:27.624" v="614" actId="2711"/>
          <ac:spMkLst>
            <pc:docMk/>
            <pc:sldMk cId="2689856561" sldId="282"/>
            <ac:spMk id="11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4:59:58.997" v="602" actId="478"/>
          <ac:spMkLst>
            <pc:docMk/>
            <pc:sldMk cId="2689856561" sldId="282"/>
            <ac:spMk id="18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4:59:56.852" v="601" actId="478"/>
          <ac:spMkLst>
            <pc:docMk/>
            <pc:sldMk cId="2689856561" sldId="282"/>
            <ac:spMk id="21" creationId="{00000000-0000-0000-0000-000000000000}"/>
          </ac:spMkLst>
        </pc:spChg>
        <pc:grpChg chg="del">
          <ac:chgData name="Yoon Sanghyeon" userId="96a6a3bb010475fd" providerId="LiveId" clId="{E99B936C-B4D5-4E09-A9C9-650A7CA7D604}" dt="2019-12-17T14:59:56.852" v="601" actId="478"/>
          <ac:grpSpMkLst>
            <pc:docMk/>
            <pc:sldMk cId="2689856561" sldId="282"/>
            <ac:grpSpMk id="2" creationId="{00000000-0000-0000-0000-000000000000}"/>
          </ac:grpSpMkLst>
        </pc:grpChg>
        <pc:cxnChg chg="mod">
          <ac:chgData name="Yoon Sanghyeon" userId="96a6a3bb010475fd" providerId="LiveId" clId="{E99B936C-B4D5-4E09-A9C9-650A7CA7D604}" dt="2019-12-17T15:00:32.059" v="615" actId="14100"/>
          <ac:cxnSpMkLst>
            <pc:docMk/>
            <pc:sldMk cId="2689856561" sldId="282"/>
            <ac:cxnSpMk id="5" creationId="{00000000-0000-0000-0000-000000000000}"/>
          </ac:cxnSpMkLst>
        </pc:cxnChg>
      </pc:sldChg>
      <pc:sldChg chg="addSp delSp modSp">
        <pc:chgData name="Yoon Sanghyeon" userId="96a6a3bb010475fd" providerId="LiveId" clId="{E99B936C-B4D5-4E09-A9C9-650A7CA7D604}" dt="2019-12-17T15:06:43.645" v="774" actId="1076"/>
        <pc:sldMkLst>
          <pc:docMk/>
          <pc:sldMk cId="2239986084" sldId="299"/>
        </pc:sldMkLst>
        <pc:spChg chg="mod">
          <ac:chgData name="Yoon Sanghyeon" userId="96a6a3bb010475fd" providerId="LiveId" clId="{E99B936C-B4D5-4E09-A9C9-650A7CA7D604}" dt="2019-12-17T15:06:43.645" v="774" actId="1076"/>
          <ac:spMkLst>
            <pc:docMk/>
            <pc:sldMk cId="2239986084" sldId="299"/>
            <ac:spMk id="2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45:48.079" v="148" actId="403"/>
          <ac:spMkLst>
            <pc:docMk/>
            <pc:sldMk cId="2239986084" sldId="299"/>
            <ac:spMk id="4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4:44:28.313" v="140" actId="478"/>
          <ac:spMkLst>
            <pc:docMk/>
            <pc:sldMk cId="2239986084" sldId="299"/>
            <ac:spMk id="5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2:21.236" v="356" actId="6559"/>
          <ac:spMkLst>
            <pc:docMk/>
            <pc:sldMk cId="2239986084" sldId="299"/>
            <ac:spMk id="6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4:46:05.777" v="153" actId="478"/>
          <ac:spMkLst>
            <pc:docMk/>
            <pc:sldMk cId="2239986084" sldId="299"/>
            <ac:spMk id="8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46:06.722" v="154" actId="478"/>
          <ac:spMkLst>
            <pc:docMk/>
            <pc:sldMk cId="2239986084" sldId="299"/>
            <ac:spMk id="9" creationId="{00000000-0000-0000-0000-000000000000}"/>
          </ac:spMkLst>
        </pc:spChg>
        <pc:spChg chg="add mod">
          <ac:chgData name="Yoon Sanghyeon" userId="96a6a3bb010475fd" providerId="LiveId" clId="{E99B936C-B4D5-4E09-A9C9-650A7CA7D604}" dt="2019-12-17T14:45:56.538" v="150" actId="1076"/>
          <ac:spMkLst>
            <pc:docMk/>
            <pc:sldMk cId="2239986084" sldId="299"/>
            <ac:spMk id="10" creationId="{11CE1790-1B03-4592-8422-8008C04B9CBA}"/>
          </ac:spMkLst>
        </pc:spChg>
        <pc:spChg chg="add mod">
          <ac:chgData name="Yoon Sanghyeon" userId="96a6a3bb010475fd" providerId="LiveId" clId="{E99B936C-B4D5-4E09-A9C9-650A7CA7D604}" dt="2019-12-17T14:45:59.831" v="151" actId="1076"/>
          <ac:spMkLst>
            <pc:docMk/>
            <pc:sldMk cId="2239986084" sldId="299"/>
            <ac:spMk id="11" creationId="{4B204D0E-7F79-4444-A00D-FB3309AE3FE2}"/>
          </ac:spMkLst>
        </pc:spChg>
        <pc:spChg chg="add mod">
          <ac:chgData name="Yoon Sanghyeon" userId="96a6a3bb010475fd" providerId="LiveId" clId="{E99B936C-B4D5-4E09-A9C9-650A7CA7D604}" dt="2019-12-17T14:52:36.204" v="364" actId="20577"/>
          <ac:spMkLst>
            <pc:docMk/>
            <pc:sldMk cId="2239986084" sldId="299"/>
            <ac:spMk id="12" creationId="{FE3FEBAE-42BC-4ED0-9CDB-A3026CE94EEF}"/>
          </ac:spMkLst>
        </pc:spChg>
        <pc:cxnChg chg="mod">
          <ac:chgData name="Yoon Sanghyeon" userId="96a6a3bb010475fd" providerId="LiveId" clId="{E99B936C-B4D5-4E09-A9C9-650A7CA7D604}" dt="2019-12-17T14:52:15.722" v="355" actId="14100"/>
          <ac:cxnSpMkLst>
            <pc:docMk/>
            <pc:sldMk cId="2239986084" sldId="299"/>
            <ac:cxnSpMk id="7" creationId="{00000000-0000-0000-0000-000000000000}"/>
          </ac:cxnSpMkLst>
        </pc:cxnChg>
      </pc:sldChg>
      <pc:sldChg chg="addSp delSp modSp ord">
        <pc:chgData name="Yoon Sanghyeon" userId="96a6a3bb010475fd" providerId="LiveId" clId="{E99B936C-B4D5-4E09-A9C9-650A7CA7D604}" dt="2019-12-17T15:13:19.799" v="889" actId="20578"/>
        <pc:sldMkLst>
          <pc:docMk/>
          <pc:sldMk cId="2240109207" sldId="300"/>
        </pc:sldMkLst>
        <pc:spChg chg="mod">
          <ac:chgData name="Yoon Sanghyeon" userId="96a6a3bb010475fd" providerId="LiveId" clId="{E99B936C-B4D5-4E09-A9C9-650A7CA7D604}" dt="2019-12-17T14:54:02.980" v="399" actId="164"/>
          <ac:spMkLst>
            <pc:docMk/>
            <pc:sldMk cId="2240109207" sldId="300"/>
            <ac:spMk id="3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4:02.980" v="399" actId="164"/>
          <ac:spMkLst>
            <pc:docMk/>
            <pc:sldMk cId="2240109207" sldId="300"/>
            <ac:spMk id="9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4:12.810" v="400" actId="478"/>
          <ac:spMkLst>
            <pc:docMk/>
            <pc:sldMk cId="2240109207" sldId="300"/>
            <ac:spMk id="10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8:22.268" v="582" actId="164"/>
          <ac:spMkLst>
            <pc:docMk/>
            <pc:sldMk cId="2240109207" sldId="300"/>
            <ac:spMk id="11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8:24.739" v="583" actId="164"/>
          <ac:spMkLst>
            <pc:docMk/>
            <pc:sldMk cId="2240109207" sldId="300"/>
            <ac:spMk id="12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4:02.980" v="399" actId="164"/>
          <ac:spMkLst>
            <pc:docMk/>
            <pc:sldMk cId="2240109207" sldId="300"/>
            <ac:spMk id="13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4:12.810" v="400" actId="478"/>
          <ac:spMkLst>
            <pc:docMk/>
            <pc:sldMk cId="2240109207" sldId="300"/>
            <ac:spMk id="14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10:36.209" v="821"/>
          <ac:spMkLst>
            <pc:docMk/>
            <pc:sldMk cId="2240109207" sldId="300"/>
            <ac:spMk id="15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10:38.834" v="822"/>
          <ac:spMkLst>
            <pc:docMk/>
            <pc:sldMk cId="2240109207" sldId="300"/>
            <ac:spMk id="16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3:55.170" v="396" actId="478"/>
          <ac:spMkLst>
            <pc:docMk/>
            <pc:sldMk cId="2240109207" sldId="300"/>
            <ac:spMk id="17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3:56.534" v="397" actId="478"/>
          <ac:spMkLst>
            <pc:docMk/>
            <pc:sldMk cId="2240109207" sldId="300"/>
            <ac:spMk id="18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3:58.165" v="398" actId="478"/>
          <ac:spMkLst>
            <pc:docMk/>
            <pc:sldMk cId="2240109207" sldId="300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8:29.176" v="585" actId="164"/>
          <ac:spMkLst>
            <pc:docMk/>
            <pc:sldMk cId="2240109207" sldId="300"/>
            <ac:spMk id="22" creationId="{00000000-0000-0000-0000-000000000000}"/>
          </ac:spMkLst>
        </pc:spChg>
        <pc:spChg chg="del mod">
          <ac:chgData name="Yoon Sanghyeon" userId="96a6a3bb010475fd" providerId="LiveId" clId="{E99B936C-B4D5-4E09-A9C9-650A7CA7D604}" dt="2019-12-17T14:54:12.810" v="400" actId="478"/>
          <ac:spMkLst>
            <pc:docMk/>
            <pc:sldMk cId="2240109207" sldId="300"/>
            <ac:spMk id="24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8:22.268" v="582" actId="164"/>
          <ac:spMkLst>
            <pc:docMk/>
            <pc:sldMk cId="2240109207" sldId="300"/>
            <ac:spMk id="25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8:24.739" v="583" actId="164"/>
          <ac:spMkLst>
            <pc:docMk/>
            <pc:sldMk cId="2240109207" sldId="300"/>
            <ac:spMk id="26" creationId="{00000000-0000-0000-0000-000000000000}"/>
          </ac:spMkLst>
        </pc:spChg>
        <pc:spChg chg="mod topLvl">
          <ac:chgData name="Yoon Sanghyeon" userId="96a6a3bb010475fd" providerId="LiveId" clId="{E99B936C-B4D5-4E09-A9C9-650A7CA7D604}" dt="2019-12-17T14:58:35.587" v="586" actId="164"/>
          <ac:spMkLst>
            <pc:docMk/>
            <pc:sldMk cId="2240109207" sldId="300"/>
            <ac:spMk id="27" creationId="{237E07A1-881C-4625-A1A3-06278A1063EA}"/>
          </ac:spMkLst>
        </pc:spChg>
        <pc:spChg chg="mod">
          <ac:chgData name="Yoon Sanghyeon" userId="96a6a3bb010475fd" providerId="LiveId" clId="{E99B936C-B4D5-4E09-A9C9-650A7CA7D604}" dt="2019-12-17T14:57:28.935" v="580" actId="1076"/>
          <ac:spMkLst>
            <pc:docMk/>
            <pc:sldMk cId="2240109207" sldId="300"/>
            <ac:spMk id="28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4:53:28.052" v="393" actId="6559"/>
          <ac:spMkLst>
            <pc:docMk/>
            <pc:sldMk cId="2240109207" sldId="300"/>
            <ac:spMk id="29" creationId="{00000000-0000-0000-0000-000000000000}"/>
          </ac:spMkLst>
        </pc:spChg>
        <pc:spChg chg="mod topLvl">
          <ac:chgData name="Yoon Sanghyeon" userId="96a6a3bb010475fd" providerId="LiveId" clId="{E99B936C-B4D5-4E09-A9C9-650A7CA7D604}" dt="2019-12-17T14:58:35.587" v="586" actId="164"/>
          <ac:spMkLst>
            <pc:docMk/>
            <pc:sldMk cId="2240109207" sldId="300"/>
            <ac:spMk id="30" creationId="{7F52E2B9-E66A-4051-A489-2CC887DA736D}"/>
          </ac:spMkLst>
        </pc:spChg>
        <pc:spChg chg="mod topLvl">
          <ac:chgData name="Yoon Sanghyeon" userId="96a6a3bb010475fd" providerId="LiveId" clId="{E99B936C-B4D5-4E09-A9C9-650A7CA7D604}" dt="2019-12-17T14:58:38.025" v="587" actId="164"/>
          <ac:spMkLst>
            <pc:docMk/>
            <pc:sldMk cId="2240109207" sldId="300"/>
            <ac:spMk id="31" creationId="{C7FBF5D5-B29A-48BB-A39F-AEE059C4CC70}"/>
          </ac:spMkLst>
        </pc:spChg>
        <pc:spChg chg="mod topLvl">
          <ac:chgData name="Yoon Sanghyeon" userId="96a6a3bb010475fd" providerId="LiveId" clId="{E99B936C-B4D5-4E09-A9C9-650A7CA7D604}" dt="2019-12-17T14:58:56.173" v="591" actId="164"/>
          <ac:spMkLst>
            <pc:docMk/>
            <pc:sldMk cId="2240109207" sldId="300"/>
            <ac:spMk id="32" creationId="{2F63A409-7CED-4988-ADBA-75C014FB7D22}"/>
          </ac:spMkLst>
        </pc:spChg>
        <pc:spChg chg="mod topLvl">
          <ac:chgData name="Yoon Sanghyeon" userId="96a6a3bb010475fd" providerId="LiveId" clId="{E99B936C-B4D5-4E09-A9C9-650A7CA7D604}" dt="2019-12-17T14:58:58.626" v="592" actId="164"/>
          <ac:spMkLst>
            <pc:docMk/>
            <pc:sldMk cId="2240109207" sldId="300"/>
            <ac:spMk id="33" creationId="{E5BC5F4E-CBF2-4C98-9E48-161EB9B7C609}"/>
          </ac:spMkLst>
        </pc:spChg>
        <pc:spChg chg="mod topLvl">
          <ac:chgData name="Yoon Sanghyeon" userId="96a6a3bb010475fd" providerId="LiveId" clId="{E99B936C-B4D5-4E09-A9C9-650A7CA7D604}" dt="2019-12-17T15:10:40.858" v="823"/>
          <ac:spMkLst>
            <pc:docMk/>
            <pc:sldMk cId="2240109207" sldId="300"/>
            <ac:spMk id="34" creationId="{02340EA4-9AB4-4060-A4CA-8E519014627B}"/>
          </ac:spMkLst>
        </pc:spChg>
        <pc:spChg chg="mod topLvl">
          <ac:chgData name="Yoon Sanghyeon" userId="96a6a3bb010475fd" providerId="LiveId" clId="{E99B936C-B4D5-4E09-A9C9-650A7CA7D604}" dt="2019-12-17T15:10:43.202" v="824"/>
          <ac:spMkLst>
            <pc:docMk/>
            <pc:sldMk cId="2240109207" sldId="300"/>
            <ac:spMk id="35" creationId="{4DA846EC-8D05-4B24-8D3F-73FFE09EC5E7}"/>
          </ac:spMkLst>
        </pc:spChg>
        <pc:spChg chg="mod topLvl">
          <ac:chgData name="Yoon Sanghyeon" userId="96a6a3bb010475fd" providerId="LiveId" clId="{E99B936C-B4D5-4E09-A9C9-650A7CA7D604}" dt="2019-12-17T15:10:45.750" v="825"/>
          <ac:spMkLst>
            <pc:docMk/>
            <pc:sldMk cId="2240109207" sldId="300"/>
            <ac:spMk id="36" creationId="{15EB722A-47B8-488C-BE3F-AE0B16A953DD}"/>
          </ac:spMkLst>
        </pc:spChg>
        <pc:spChg chg="mod topLvl">
          <ac:chgData name="Yoon Sanghyeon" userId="96a6a3bb010475fd" providerId="LiveId" clId="{E99B936C-B4D5-4E09-A9C9-650A7CA7D604}" dt="2019-12-17T14:58:58.626" v="592" actId="164"/>
          <ac:spMkLst>
            <pc:docMk/>
            <pc:sldMk cId="2240109207" sldId="300"/>
            <ac:spMk id="37" creationId="{1F2F8494-E2FE-4AF7-B36F-014D68C40E48}"/>
          </ac:spMkLst>
        </pc:spChg>
        <pc:spChg chg="mod topLvl">
          <ac:chgData name="Yoon Sanghyeon" userId="96a6a3bb010475fd" providerId="LiveId" clId="{E99B936C-B4D5-4E09-A9C9-650A7CA7D604}" dt="2019-12-17T14:59:19.147" v="597" actId="1076"/>
          <ac:spMkLst>
            <pc:docMk/>
            <pc:sldMk cId="2240109207" sldId="300"/>
            <ac:spMk id="38" creationId="{2E2397AD-7E4A-45A6-B819-8517DC8F347C}"/>
          </ac:spMkLst>
        </pc:spChg>
        <pc:spChg chg="mod topLvl">
          <ac:chgData name="Yoon Sanghyeon" userId="96a6a3bb010475fd" providerId="LiveId" clId="{E99B936C-B4D5-4E09-A9C9-650A7CA7D604}" dt="2019-12-17T14:58:56.173" v="591" actId="164"/>
          <ac:spMkLst>
            <pc:docMk/>
            <pc:sldMk cId="2240109207" sldId="300"/>
            <ac:spMk id="39" creationId="{0CC39CFD-5E49-4CEE-A959-947CE9CB7D93}"/>
          </ac:spMkLst>
        </pc:spChg>
        <pc:spChg chg="mod topLvl">
          <ac:chgData name="Yoon Sanghyeon" userId="96a6a3bb010475fd" providerId="LiveId" clId="{E99B936C-B4D5-4E09-A9C9-650A7CA7D604}" dt="2019-12-17T14:58:58.626" v="592" actId="164"/>
          <ac:spMkLst>
            <pc:docMk/>
            <pc:sldMk cId="2240109207" sldId="300"/>
            <ac:spMk id="40" creationId="{E1C653AC-8FFE-4D4D-BB8B-A94F0409ACD3}"/>
          </ac:spMkLst>
        </pc:spChg>
        <pc:spChg chg="add mod">
          <ac:chgData name="Yoon Sanghyeon" userId="96a6a3bb010475fd" providerId="LiveId" clId="{E99B936C-B4D5-4E09-A9C9-650A7CA7D604}" dt="2019-12-17T14:54:16.781" v="402" actId="571"/>
          <ac:spMkLst>
            <pc:docMk/>
            <pc:sldMk cId="2240109207" sldId="300"/>
            <ac:spMk id="48" creationId="{38D18BFB-3ADA-4F89-BD9B-ECBD3D8C82CC}"/>
          </ac:spMkLst>
        </pc:spChg>
        <pc:spChg chg="mod">
          <ac:chgData name="Yoon Sanghyeon" userId="96a6a3bb010475fd" providerId="LiveId" clId="{E99B936C-B4D5-4E09-A9C9-650A7CA7D604}" dt="2019-12-17T14:54:36.938" v="410" actId="20577"/>
          <ac:spMkLst>
            <pc:docMk/>
            <pc:sldMk cId="2240109207" sldId="300"/>
            <ac:spMk id="55" creationId="{F1C5D443-DD25-49C6-93C0-1F3A37B9C885}"/>
          </ac:spMkLst>
        </pc:spChg>
        <pc:spChg chg="mod">
          <ac:chgData name="Yoon Sanghyeon" userId="96a6a3bb010475fd" providerId="LiveId" clId="{E99B936C-B4D5-4E09-A9C9-650A7CA7D604}" dt="2019-12-17T15:10:32.528" v="820"/>
          <ac:spMkLst>
            <pc:docMk/>
            <pc:sldMk cId="2240109207" sldId="300"/>
            <ac:spMk id="56" creationId="{69B50926-6F75-4EA3-829F-2D2AAFEDAD7E}"/>
          </ac:spMkLst>
        </pc:spChg>
        <pc:grpChg chg="del mod">
          <ac:chgData name="Yoon Sanghyeon" userId="96a6a3bb010475fd" providerId="LiveId" clId="{E99B936C-B4D5-4E09-A9C9-650A7CA7D604}" dt="2019-12-17T14:57:58.893" v="581" actId="165"/>
          <ac:grpSpMkLst>
            <pc:docMk/>
            <pc:sldMk cId="2240109207" sldId="300"/>
            <ac:grpSpMk id="2" creationId="{F60B1DBB-6AAA-4901-8D53-4B179D4984D8}"/>
          </ac:grpSpMkLst>
        </pc:grpChg>
        <pc:grpChg chg="add mod">
          <ac:chgData name="Yoon Sanghyeon" userId="96a6a3bb010475fd" providerId="LiveId" clId="{E99B936C-B4D5-4E09-A9C9-650A7CA7D604}" dt="2019-12-17T14:54:02.980" v="399" actId="164"/>
          <ac:grpSpMkLst>
            <pc:docMk/>
            <pc:sldMk cId="2240109207" sldId="300"/>
            <ac:grpSpMk id="47" creationId="{4439E1C2-47A1-460C-96B8-E08E48EE1B7E}"/>
          </ac:grpSpMkLst>
        </pc:grpChg>
        <pc:grpChg chg="add mod">
          <ac:chgData name="Yoon Sanghyeon" userId="96a6a3bb010475fd" providerId="LiveId" clId="{E99B936C-B4D5-4E09-A9C9-650A7CA7D604}" dt="2019-12-17T14:54:16.781" v="402" actId="571"/>
          <ac:grpSpMkLst>
            <pc:docMk/>
            <pc:sldMk cId="2240109207" sldId="300"/>
            <ac:grpSpMk id="49" creationId="{7F8DA843-1A50-413A-B814-E729F9592DF9}"/>
          </ac:grpSpMkLst>
        </pc:grpChg>
        <pc:grpChg chg="add mod">
          <ac:chgData name="Yoon Sanghyeon" userId="96a6a3bb010475fd" providerId="LiveId" clId="{E99B936C-B4D5-4E09-A9C9-650A7CA7D604}" dt="2019-12-17T15:10:32.528" v="820"/>
          <ac:grpSpMkLst>
            <pc:docMk/>
            <pc:sldMk cId="2240109207" sldId="300"/>
            <ac:grpSpMk id="53" creationId="{2D4BFA3D-4D97-4DD9-A977-7B81A32DC9F5}"/>
          </ac:grpSpMkLst>
        </pc:grpChg>
        <pc:grpChg chg="add mod">
          <ac:chgData name="Yoon Sanghyeon" userId="96a6a3bb010475fd" providerId="LiveId" clId="{E99B936C-B4D5-4E09-A9C9-650A7CA7D604}" dt="2019-12-17T15:10:36.209" v="821"/>
          <ac:grpSpMkLst>
            <pc:docMk/>
            <pc:sldMk cId="2240109207" sldId="300"/>
            <ac:grpSpMk id="57" creationId="{C4693A03-6AA3-4D5C-8135-00CED428A169}"/>
          </ac:grpSpMkLst>
        </pc:grpChg>
        <pc:grpChg chg="add mod">
          <ac:chgData name="Yoon Sanghyeon" userId="96a6a3bb010475fd" providerId="LiveId" clId="{E99B936C-B4D5-4E09-A9C9-650A7CA7D604}" dt="2019-12-17T15:10:38.834" v="822"/>
          <ac:grpSpMkLst>
            <pc:docMk/>
            <pc:sldMk cId="2240109207" sldId="300"/>
            <ac:grpSpMk id="58" creationId="{78D0AC92-509E-42DC-BF2B-7169AA4F6D05}"/>
          </ac:grpSpMkLst>
        </pc:grpChg>
        <pc:grpChg chg="add mod">
          <ac:chgData name="Yoon Sanghyeon" userId="96a6a3bb010475fd" providerId="LiveId" clId="{E99B936C-B4D5-4E09-A9C9-650A7CA7D604}" dt="2019-12-17T14:58:29.176" v="585" actId="164"/>
          <ac:grpSpMkLst>
            <pc:docMk/>
            <pc:sldMk cId="2240109207" sldId="300"/>
            <ac:grpSpMk id="59" creationId="{6BEFCD1F-10C8-41DF-A2B5-368C7E6C4314}"/>
          </ac:grpSpMkLst>
        </pc:grpChg>
        <pc:grpChg chg="add mod">
          <ac:chgData name="Yoon Sanghyeon" userId="96a6a3bb010475fd" providerId="LiveId" clId="{E99B936C-B4D5-4E09-A9C9-650A7CA7D604}" dt="2019-12-17T15:10:40.858" v="823"/>
          <ac:grpSpMkLst>
            <pc:docMk/>
            <pc:sldMk cId="2240109207" sldId="300"/>
            <ac:grpSpMk id="60" creationId="{489EBA5B-0C4F-4B49-96AD-BE2E1179BB8C}"/>
          </ac:grpSpMkLst>
        </pc:grpChg>
        <pc:grpChg chg="add mod">
          <ac:chgData name="Yoon Sanghyeon" userId="96a6a3bb010475fd" providerId="LiveId" clId="{E99B936C-B4D5-4E09-A9C9-650A7CA7D604}" dt="2019-12-17T15:10:43.202" v="824"/>
          <ac:grpSpMkLst>
            <pc:docMk/>
            <pc:sldMk cId="2240109207" sldId="300"/>
            <ac:grpSpMk id="61" creationId="{8D85B4EA-34EF-4D3E-9D3A-56BDA7339E31}"/>
          </ac:grpSpMkLst>
        </pc:grpChg>
        <pc:grpChg chg="add mod">
          <ac:chgData name="Yoon Sanghyeon" userId="96a6a3bb010475fd" providerId="LiveId" clId="{E99B936C-B4D5-4E09-A9C9-650A7CA7D604}" dt="2019-12-17T15:10:45.750" v="825"/>
          <ac:grpSpMkLst>
            <pc:docMk/>
            <pc:sldMk cId="2240109207" sldId="300"/>
            <ac:grpSpMk id="62" creationId="{13978A13-7613-4C3C-8C91-D6E1D9B4FCF6}"/>
          </ac:grpSpMkLst>
        </pc:grpChg>
        <pc:grpChg chg="add del mod">
          <ac:chgData name="Yoon Sanghyeon" userId="96a6a3bb010475fd" providerId="LiveId" clId="{E99B936C-B4D5-4E09-A9C9-650A7CA7D604}" dt="2019-12-17T15:10:48.644" v="826" actId="478"/>
          <ac:grpSpMkLst>
            <pc:docMk/>
            <pc:sldMk cId="2240109207" sldId="300"/>
            <ac:grpSpMk id="63" creationId="{3EAE6085-7B43-4FEE-9192-EDA61BBC443E}"/>
          </ac:grpSpMkLst>
        </pc:grpChg>
      </pc:sldChg>
      <pc:sldChg chg="del mod">
        <pc:chgData name="Yoon Sanghyeon" userId="96a6a3bb010475fd" providerId="LiveId" clId="{E99B936C-B4D5-4E09-A9C9-650A7CA7D604}" dt="2019-12-17T20:50:59.278" v="7608" actId="47"/>
        <pc:sldMkLst>
          <pc:docMk/>
          <pc:sldMk cId="321225577" sldId="302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245932683" sldId="308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889485936" sldId="310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915212493" sldId="311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938524715" sldId="318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452833550" sldId="319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2678247693" sldId="321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752822667" sldId="322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57329519" sldId="323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785555135" sldId="324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168494829" sldId="325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4209522879" sldId="326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2833606509" sldId="327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2583977719" sldId="328"/>
        </pc:sldMkLst>
      </pc:sldChg>
      <pc:sldChg chg="del">
        <pc:chgData name="Yoon Sanghyeon" userId="96a6a3bb010475fd" providerId="LiveId" clId="{E99B936C-B4D5-4E09-A9C9-650A7CA7D604}" dt="2019-12-17T20:50:59.278" v="7608" actId="47"/>
        <pc:sldMkLst>
          <pc:docMk/>
          <pc:sldMk cId="3003760595" sldId="329"/>
        </pc:sldMkLst>
      </pc:sldChg>
      <pc:sldChg chg="delSp modSp">
        <pc:chgData name="Yoon Sanghyeon" userId="96a6a3bb010475fd" providerId="LiveId" clId="{E99B936C-B4D5-4E09-A9C9-650A7CA7D604}" dt="2019-12-17T20:51:19.574" v="7622" actId="1076"/>
        <pc:sldMkLst>
          <pc:docMk/>
          <pc:sldMk cId="2724682668" sldId="330"/>
        </pc:sldMkLst>
        <pc:spChg chg="del mod">
          <ac:chgData name="Yoon Sanghyeon" userId="96a6a3bb010475fd" providerId="LiveId" clId="{E99B936C-B4D5-4E09-A9C9-650A7CA7D604}" dt="2019-12-17T20:51:08.917" v="7612" actId="478"/>
          <ac:spMkLst>
            <pc:docMk/>
            <pc:sldMk cId="2724682668" sldId="330"/>
            <ac:spMk id="6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20:51:19.574" v="7622" actId="1076"/>
          <ac:spMkLst>
            <pc:docMk/>
            <pc:sldMk cId="2724682668" sldId="330"/>
            <ac:spMk id="7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20:51:06.545" v="7610" actId="478"/>
          <ac:spMkLst>
            <pc:docMk/>
            <pc:sldMk cId="2724682668" sldId="330"/>
            <ac:spMk id="9" creationId="{00000000-0000-0000-0000-000000000000}"/>
          </ac:spMkLst>
        </pc:spChg>
      </pc:sldChg>
      <pc:sldChg chg="addSp delSp modSp">
        <pc:chgData name="Yoon Sanghyeon" userId="96a6a3bb010475fd" providerId="LiveId" clId="{E99B936C-B4D5-4E09-A9C9-650A7CA7D604}" dt="2019-12-17T19:59:31.121" v="5155" actId="1036"/>
        <pc:sldMkLst>
          <pc:docMk/>
          <pc:sldMk cId="630135137" sldId="331"/>
        </pc:sldMkLst>
        <pc:spChg chg="del">
          <ac:chgData name="Yoon Sanghyeon" userId="96a6a3bb010475fd" providerId="LiveId" clId="{E99B936C-B4D5-4E09-A9C9-650A7CA7D604}" dt="2019-12-17T15:09:38.632" v="790" actId="478"/>
          <ac:spMkLst>
            <pc:docMk/>
            <pc:sldMk cId="630135137" sldId="331"/>
            <ac:spMk id="3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02:14.337" v="616" actId="6559"/>
          <ac:spMkLst>
            <pc:docMk/>
            <pc:sldMk cId="630135137" sldId="331"/>
            <ac:spMk id="6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5:02:21.849" v="617" actId="478"/>
          <ac:spMkLst>
            <pc:docMk/>
            <pc:sldMk cId="630135137" sldId="331"/>
            <ac:spMk id="7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04:29.906" v="753" actId="1076"/>
          <ac:spMkLst>
            <pc:docMk/>
            <pc:sldMk cId="630135137" sldId="331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11:09.758" v="827" actId="2711"/>
          <ac:spMkLst>
            <pc:docMk/>
            <pc:sldMk cId="630135137" sldId="331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15:11:13.151" v="828" actId="2711"/>
          <ac:spMkLst>
            <pc:docMk/>
            <pc:sldMk cId="630135137" sldId="331"/>
            <ac:spMk id="22" creationId="{F2A1A913-0503-4BA9-B541-279D427CB1CB}"/>
          </ac:spMkLst>
        </pc:spChg>
        <pc:spChg chg="add">
          <ac:chgData name="Yoon Sanghyeon" userId="96a6a3bb010475fd" providerId="LiveId" clId="{E99B936C-B4D5-4E09-A9C9-650A7CA7D604}" dt="2019-12-17T15:09:39.473" v="791"/>
          <ac:spMkLst>
            <pc:docMk/>
            <pc:sldMk cId="630135137" sldId="331"/>
            <ac:spMk id="23" creationId="{25444072-7CB1-479A-9E1F-4F5B75B9D1F2}"/>
          </ac:spMkLst>
        </pc:spChg>
        <pc:spChg chg="add mod">
          <ac:chgData name="Yoon Sanghyeon" userId="96a6a3bb010475fd" providerId="LiveId" clId="{E99B936C-B4D5-4E09-A9C9-650A7CA7D604}" dt="2019-12-17T15:09:58.576" v="816" actId="571"/>
          <ac:spMkLst>
            <pc:docMk/>
            <pc:sldMk cId="630135137" sldId="331"/>
            <ac:spMk id="25" creationId="{72956F9A-FB97-4FAA-85F2-CFA97A3304F2}"/>
          </ac:spMkLst>
        </pc:spChg>
        <pc:spChg chg="add mod">
          <ac:chgData name="Yoon Sanghyeon" userId="96a6a3bb010475fd" providerId="LiveId" clId="{E99B936C-B4D5-4E09-A9C9-650A7CA7D604}" dt="2019-12-17T15:04:14.232" v="751" actId="2711"/>
          <ac:spMkLst>
            <pc:docMk/>
            <pc:sldMk cId="630135137" sldId="331"/>
            <ac:spMk id="26" creationId="{00BB945C-1823-470D-9E80-966776E40AE8}"/>
          </ac:spMkLst>
        </pc:spChg>
        <pc:spChg chg="add mod ord">
          <ac:chgData name="Yoon Sanghyeon" userId="96a6a3bb010475fd" providerId="LiveId" clId="{E99B936C-B4D5-4E09-A9C9-650A7CA7D604}" dt="2019-12-17T19:18:00.098" v="3933" actId="164"/>
          <ac:spMkLst>
            <pc:docMk/>
            <pc:sldMk cId="630135137" sldId="331"/>
            <ac:spMk id="27" creationId="{66AA797E-A047-401B-9E22-1AA0322B3217}"/>
          </ac:spMkLst>
        </pc:spChg>
        <pc:spChg chg="add mod">
          <ac:chgData name="Yoon Sanghyeon" userId="96a6a3bb010475fd" providerId="LiveId" clId="{E99B936C-B4D5-4E09-A9C9-650A7CA7D604}" dt="2019-12-17T15:04:46.492" v="754" actId="1076"/>
          <ac:spMkLst>
            <pc:docMk/>
            <pc:sldMk cId="630135137" sldId="331"/>
            <ac:spMk id="27" creationId="{72F7FC28-CD49-4501-93D6-859FA938306F}"/>
          </ac:spMkLst>
        </pc:spChg>
        <pc:spChg chg="add mod ord">
          <ac:chgData name="Yoon Sanghyeon" userId="96a6a3bb010475fd" providerId="LiveId" clId="{E99B936C-B4D5-4E09-A9C9-650A7CA7D604}" dt="2019-12-17T19:18:03.863" v="3934" actId="164"/>
          <ac:spMkLst>
            <pc:docMk/>
            <pc:sldMk cId="630135137" sldId="331"/>
            <ac:spMk id="28" creationId="{EC5DF8E1-0C52-4C86-9420-4193BB05FF0D}"/>
          </ac:spMkLst>
        </pc:spChg>
        <pc:spChg chg="mod">
          <ac:chgData name="Yoon Sanghyeon" userId="96a6a3bb010475fd" providerId="LiveId" clId="{E99B936C-B4D5-4E09-A9C9-650A7CA7D604}" dt="2019-12-17T15:04:14.232" v="751" actId="2711"/>
          <ac:spMkLst>
            <pc:docMk/>
            <pc:sldMk cId="630135137" sldId="331"/>
            <ac:spMk id="30" creationId="{B1A1C265-6435-46D8-B487-878022BA9C69}"/>
          </ac:spMkLst>
        </pc:spChg>
        <pc:spChg chg="mod">
          <ac:chgData name="Yoon Sanghyeon" userId="96a6a3bb010475fd" providerId="LiveId" clId="{E99B936C-B4D5-4E09-A9C9-650A7CA7D604}" dt="2019-12-17T15:05:09.144" v="759" actId="14100"/>
          <ac:spMkLst>
            <pc:docMk/>
            <pc:sldMk cId="630135137" sldId="331"/>
            <ac:spMk id="31" creationId="{CFB10F4A-9677-4FCA-B3D8-3870D061AF3A}"/>
          </ac:spMkLst>
        </pc:spChg>
        <pc:spChg chg="mod">
          <ac:chgData name="Yoon Sanghyeon" userId="96a6a3bb010475fd" providerId="LiveId" clId="{E99B936C-B4D5-4E09-A9C9-650A7CA7D604}" dt="2019-12-17T19:59:31.121" v="5155" actId="1036"/>
          <ac:spMkLst>
            <pc:docMk/>
            <pc:sldMk cId="630135137" sldId="331"/>
            <ac:spMk id="33" creationId="{4EBF8910-BCDA-4377-9742-FA8667D16F15}"/>
          </ac:spMkLst>
        </pc:spChg>
        <pc:spChg chg="mod">
          <ac:chgData name="Yoon Sanghyeon" userId="96a6a3bb010475fd" providerId="LiveId" clId="{E99B936C-B4D5-4E09-A9C9-650A7CA7D604}" dt="2019-12-17T15:04:57.925" v="757"/>
          <ac:spMkLst>
            <pc:docMk/>
            <pc:sldMk cId="630135137" sldId="331"/>
            <ac:spMk id="38" creationId="{FE80D583-3F38-4D0D-AF61-B1F5EE127340}"/>
          </ac:spMkLst>
        </pc:spChg>
        <pc:spChg chg="add mod">
          <ac:chgData name="Yoon Sanghyeon" userId="96a6a3bb010475fd" providerId="LiveId" clId="{E99B936C-B4D5-4E09-A9C9-650A7CA7D604}" dt="2019-12-17T19:53:17.346" v="5146"/>
          <ac:spMkLst>
            <pc:docMk/>
            <pc:sldMk cId="630135137" sldId="331"/>
            <ac:spMk id="41" creationId="{09A2BCE9-CC18-4298-8D6E-393E78966261}"/>
          </ac:spMkLst>
        </pc:spChg>
        <pc:spChg chg="mod">
          <ac:chgData name="Yoon Sanghyeon" userId="96a6a3bb010475fd" providerId="LiveId" clId="{E99B936C-B4D5-4E09-A9C9-650A7CA7D604}" dt="2019-12-17T19:41:20.734" v="4884"/>
          <ac:spMkLst>
            <pc:docMk/>
            <pc:sldMk cId="630135137" sldId="331"/>
            <ac:spMk id="44" creationId="{A383C67E-92B5-40F9-B5C2-343A0EA17C8F}"/>
          </ac:spMkLst>
        </pc:spChg>
        <pc:spChg chg="mod">
          <ac:chgData name="Yoon Sanghyeon" userId="96a6a3bb010475fd" providerId="LiveId" clId="{E99B936C-B4D5-4E09-A9C9-650A7CA7D604}" dt="2019-12-17T15:04:14.232" v="751" actId="2711"/>
          <ac:spMkLst>
            <pc:docMk/>
            <pc:sldMk cId="630135137" sldId="331"/>
            <ac:spMk id="62" creationId="{00000000-0000-0000-0000-000000000000}"/>
          </ac:spMkLst>
        </pc:spChg>
        <pc:grpChg chg="add mod">
          <ac:chgData name="Yoon Sanghyeon" userId="96a6a3bb010475fd" providerId="LiveId" clId="{E99B936C-B4D5-4E09-A9C9-650A7CA7D604}" dt="2019-12-17T19:18:00.098" v="3933" actId="164"/>
          <ac:grpSpMkLst>
            <pc:docMk/>
            <pc:sldMk cId="630135137" sldId="331"/>
            <ac:grpSpMk id="5" creationId="{30A1C384-268E-4FE1-8C6E-B0E75B9681A0}"/>
          </ac:grpSpMkLst>
        </pc:grpChg>
        <pc:grpChg chg="add mod">
          <ac:chgData name="Yoon Sanghyeon" userId="96a6a3bb010475fd" providerId="LiveId" clId="{E99B936C-B4D5-4E09-A9C9-650A7CA7D604}" dt="2019-12-17T19:18:03.863" v="3934" actId="164"/>
          <ac:grpSpMkLst>
            <pc:docMk/>
            <pc:sldMk cId="630135137" sldId="331"/>
            <ac:grpSpMk id="6" creationId="{000868B2-3AE4-403B-A7DD-0643B2BA87F5}"/>
          </ac:grpSpMkLst>
        </pc:grpChg>
        <pc:grpChg chg="mod">
          <ac:chgData name="Yoon Sanghyeon" userId="96a6a3bb010475fd" providerId="LiveId" clId="{E99B936C-B4D5-4E09-A9C9-650A7CA7D604}" dt="2019-12-17T19:59:31.121" v="5155" actId="1036"/>
          <ac:grpSpMkLst>
            <pc:docMk/>
            <pc:sldMk cId="630135137" sldId="331"/>
            <ac:grpSpMk id="10" creationId="{BF29BC34-0C97-4DA4-B54D-565A1F99E2A9}"/>
          </ac:grpSpMkLst>
        </pc:grpChg>
        <pc:grpChg chg="add del mod">
          <ac:chgData name="Yoon Sanghyeon" userId="96a6a3bb010475fd" providerId="LiveId" clId="{E99B936C-B4D5-4E09-A9C9-650A7CA7D604}" dt="2019-12-17T15:04:50.292" v="755" actId="478"/>
          <ac:grpSpMkLst>
            <pc:docMk/>
            <pc:sldMk cId="630135137" sldId="331"/>
            <ac:grpSpMk id="11" creationId="{42E735AC-D198-40CD-B3DB-4A6DF33EE6A0}"/>
          </ac:grpSpMkLst>
        </pc:grpChg>
        <pc:grpChg chg="mod">
          <ac:chgData name="Yoon Sanghyeon" userId="96a6a3bb010475fd" providerId="LiveId" clId="{E99B936C-B4D5-4E09-A9C9-650A7CA7D604}" dt="2019-12-17T19:59:31.121" v="5155" actId="1036"/>
          <ac:grpSpMkLst>
            <pc:docMk/>
            <pc:sldMk cId="630135137" sldId="331"/>
            <ac:grpSpMk id="11" creationId="{77F1651E-62F8-4F4C-AE7F-43C6EC068563}"/>
          </ac:grpSpMkLst>
        </pc:grpChg>
        <pc:grpChg chg="add mod">
          <ac:chgData name="Yoon Sanghyeon" userId="96a6a3bb010475fd" providerId="LiveId" clId="{E99B936C-B4D5-4E09-A9C9-650A7CA7D604}" dt="2019-12-17T15:06:11.899" v="769" actId="1076"/>
          <ac:grpSpMkLst>
            <pc:docMk/>
            <pc:sldMk cId="630135137" sldId="331"/>
            <ac:grpSpMk id="12" creationId="{667319AD-502E-4F7E-AAF4-2BA4E290029F}"/>
          </ac:grpSpMkLst>
        </pc:grpChg>
        <pc:grpChg chg="add del mod">
          <ac:chgData name="Yoon Sanghyeon" userId="96a6a3bb010475fd" providerId="LiveId" clId="{E99B936C-B4D5-4E09-A9C9-650A7CA7D604}" dt="2019-12-17T15:06:02.059" v="768" actId="478"/>
          <ac:grpSpMkLst>
            <pc:docMk/>
            <pc:sldMk cId="630135137" sldId="331"/>
            <ac:grpSpMk id="13" creationId="{4287D999-A34E-4554-9F00-67AE0B7C83A3}"/>
          </ac:grpSpMkLst>
        </pc:grpChg>
        <pc:grpChg chg="add mod">
          <ac:chgData name="Yoon Sanghyeon" userId="96a6a3bb010475fd" providerId="LiveId" clId="{E99B936C-B4D5-4E09-A9C9-650A7CA7D604}" dt="2019-12-17T15:03:02.922" v="622" actId="571"/>
          <ac:grpSpMkLst>
            <pc:docMk/>
            <pc:sldMk cId="630135137" sldId="331"/>
            <ac:grpSpMk id="32" creationId="{A0DE2F34-7A2E-4BE9-90A1-BD50962C395B}"/>
          </ac:grpSpMkLst>
        </pc:grpChg>
        <pc:grpChg chg="add mod">
          <ac:chgData name="Yoon Sanghyeon" userId="96a6a3bb010475fd" providerId="LiveId" clId="{E99B936C-B4D5-4E09-A9C9-650A7CA7D604}" dt="2019-12-17T15:06:11.899" v="769" actId="1076"/>
          <ac:grpSpMkLst>
            <pc:docMk/>
            <pc:sldMk cId="630135137" sldId="331"/>
            <ac:grpSpMk id="36" creationId="{D5F8FB1C-D1EB-4582-A1E1-02D759C27182}"/>
          </ac:grpSpMkLst>
        </pc:grpChg>
        <pc:grpChg chg="add del mod">
          <ac:chgData name="Yoon Sanghyeon" userId="96a6a3bb010475fd" providerId="LiveId" clId="{E99B936C-B4D5-4E09-A9C9-650A7CA7D604}" dt="2019-12-17T15:05:26.693" v="764" actId="478"/>
          <ac:grpSpMkLst>
            <pc:docMk/>
            <pc:sldMk cId="630135137" sldId="331"/>
            <ac:grpSpMk id="39" creationId="{1F0AD207-66F6-4343-A05C-225EFC45B4A5}"/>
          </ac:grpSpMkLst>
        </pc:grpChg>
        <pc:grpChg chg="add mod">
          <ac:chgData name="Yoon Sanghyeon" userId="96a6a3bb010475fd" providerId="LiveId" clId="{E99B936C-B4D5-4E09-A9C9-650A7CA7D604}" dt="2019-12-17T15:06:11.899" v="769" actId="1076"/>
          <ac:grpSpMkLst>
            <pc:docMk/>
            <pc:sldMk cId="630135137" sldId="331"/>
            <ac:grpSpMk id="42" creationId="{ABC839A6-94AD-4D4D-A1FE-A5E1B7044AF0}"/>
          </ac:grpSpMkLst>
        </pc:grpChg>
        <pc:picChg chg="mod">
          <ac:chgData name="Yoon Sanghyeon" userId="96a6a3bb010475fd" providerId="LiveId" clId="{E99B936C-B4D5-4E09-A9C9-650A7CA7D604}" dt="2019-12-17T19:18:00.098" v="3933" actId="164"/>
          <ac:picMkLst>
            <pc:docMk/>
            <pc:sldMk cId="630135137" sldId="331"/>
            <ac:picMk id="2" creationId="{B5F4660E-D4D8-412A-8B67-70A369594277}"/>
          </ac:picMkLst>
        </pc:picChg>
        <pc:picChg chg="mod">
          <ac:chgData name="Yoon Sanghyeon" userId="96a6a3bb010475fd" providerId="LiveId" clId="{E99B936C-B4D5-4E09-A9C9-650A7CA7D604}" dt="2019-12-17T19:18:03.863" v="3934" actId="164"/>
          <ac:picMkLst>
            <pc:docMk/>
            <pc:sldMk cId="630135137" sldId="331"/>
            <ac:picMk id="3" creationId="{1780FA9C-4D1A-446D-A243-64D120EEEDB5}"/>
          </ac:picMkLst>
        </pc:picChg>
        <pc:picChg chg="add del mod">
          <ac:chgData name="Yoon Sanghyeon" userId="96a6a3bb010475fd" providerId="LiveId" clId="{E99B936C-B4D5-4E09-A9C9-650A7CA7D604}" dt="2019-12-17T19:17:14.250" v="3922" actId="478"/>
          <ac:picMkLst>
            <pc:docMk/>
            <pc:sldMk cId="630135137" sldId="331"/>
            <ac:picMk id="4" creationId="{5F9E7C76-844F-470D-8D8E-49BDD7F3F1A8}"/>
          </ac:picMkLst>
        </pc:picChg>
        <pc:picChg chg="add del mod">
          <ac:chgData name="Yoon Sanghyeon" userId="96a6a3bb010475fd" providerId="LiveId" clId="{E99B936C-B4D5-4E09-A9C9-650A7CA7D604}" dt="2019-12-17T19:32:18.883" v="4769" actId="478"/>
          <ac:picMkLst>
            <pc:docMk/>
            <pc:sldMk cId="630135137" sldId="331"/>
            <ac:picMk id="7" creationId="{38BC7C2B-E252-4E45-B27F-6080FA5751C8}"/>
          </ac:picMkLst>
        </pc:picChg>
        <pc:picChg chg="mod">
          <ac:chgData name="Yoon Sanghyeon" userId="96a6a3bb010475fd" providerId="LiveId" clId="{E99B936C-B4D5-4E09-A9C9-650A7CA7D604}" dt="2019-12-17T19:28:34.832" v="4765" actId="1076"/>
          <ac:picMkLst>
            <pc:docMk/>
            <pc:sldMk cId="630135137" sldId="331"/>
            <ac:picMk id="10" creationId="{00D265F3-0DBF-4142-9639-CC5327C75CDD}"/>
          </ac:picMkLst>
        </pc:picChg>
        <pc:picChg chg="add del">
          <ac:chgData name="Yoon Sanghyeon" userId="96a6a3bb010475fd" providerId="LiveId" clId="{E99B936C-B4D5-4E09-A9C9-650A7CA7D604}" dt="2019-12-17T19:34:37.213" v="4771" actId="478"/>
          <ac:picMkLst>
            <pc:docMk/>
            <pc:sldMk cId="630135137" sldId="331"/>
            <ac:picMk id="14" creationId="{FC3D082C-476A-4033-B346-4F9AA8ECB26C}"/>
          </ac:picMkLst>
        </pc:picChg>
        <pc:picChg chg="add mod">
          <ac:chgData name="Yoon Sanghyeon" userId="96a6a3bb010475fd" providerId="LiveId" clId="{E99B936C-B4D5-4E09-A9C9-650A7CA7D604}" dt="2019-12-17T19:59:31.121" v="5155" actId="1036"/>
          <ac:picMkLst>
            <pc:docMk/>
            <pc:sldMk cId="630135137" sldId="331"/>
            <ac:picMk id="16" creationId="{796E9972-A584-4293-84B9-26B11B20C9D9}"/>
          </ac:picMkLst>
        </pc:picChg>
        <pc:cxnChg chg="del">
          <ac:chgData name="Yoon Sanghyeon" userId="96a6a3bb010475fd" providerId="LiveId" clId="{E99B936C-B4D5-4E09-A9C9-650A7CA7D604}" dt="2019-12-17T15:09:38.632" v="790" actId="478"/>
          <ac:cxnSpMkLst>
            <pc:docMk/>
            <pc:sldMk cId="630135137" sldId="331"/>
            <ac:cxnSpMk id="2" creationId="{00000000-0000-0000-0000-000000000000}"/>
          </ac:cxnSpMkLst>
        </pc:cxnChg>
        <pc:cxnChg chg="add">
          <ac:chgData name="Yoon Sanghyeon" userId="96a6a3bb010475fd" providerId="LiveId" clId="{E99B936C-B4D5-4E09-A9C9-650A7CA7D604}" dt="2019-12-17T15:09:39.473" v="791"/>
          <ac:cxnSpMkLst>
            <pc:docMk/>
            <pc:sldMk cId="630135137" sldId="331"/>
            <ac:cxnSpMk id="24" creationId="{EDDE30BE-6851-4A5C-AEB0-ABCB3BDDB14D}"/>
          </ac:cxnSpMkLst>
        </pc:cxnChg>
      </pc:sldChg>
      <pc:sldChg chg="addSp delSp modSp add del">
        <pc:chgData name="Yoon Sanghyeon" userId="96a6a3bb010475fd" providerId="LiveId" clId="{E99B936C-B4D5-4E09-A9C9-650A7CA7D604}" dt="2019-12-17T15:12:35.684" v="847" actId="47"/>
        <pc:sldMkLst>
          <pc:docMk/>
          <pc:sldMk cId="3587720386" sldId="332"/>
        </pc:sldMkLst>
        <pc:spChg chg="del">
          <ac:chgData name="Yoon Sanghyeon" userId="96a6a3bb010475fd" providerId="LiveId" clId="{E99B936C-B4D5-4E09-A9C9-650A7CA7D604}" dt="2019-12-17T15:09:00.488" v="782" actId="478"/>
          <ac:spMkLst>
            <pc:docMk/>
            <pc:sldMk cId="3587720386" sldId="332"/>
            <ac:spMk id="3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12:31.324" v="846" actId="121"/>
          <ac:spMkLst>
            <pc:docMk/>
            <pc:sldMk cId="3587720386" sldId="332"/>
            <ac:spMk id="4" creationId="{00000000-0000-0000-0000-000000000000}"/>
          </ac:spMkLst>
        </pc:spChg>
        <pc:spChg chg="add del mod">
          <ac:chgData name="Yoon Sanghyeon" userId="96a6a3bb010475fd" providerId="LiveId" clId="{E99B936C-B4D5-4E09-A9C9-650A7CA7D604}" dt="2019-12-17T15:12:28.602" v="845" actId="20577"/>
          <ac:spMkLst>
            <pc:docMk/>
            <pc:sldMk cId="3587720386" sldId="332"/>
            <ac:spMk id="6" creationId="{00000000-0000-0000-0000-000000000000}"/>
          </ac:spMkLst>
        </pc:spChg>
        <pc:spChg chg="add mod">
          <ac:chgData name="Yoon Sanghyeon" userId="96a6a3bb010475fd" providerId="LiveId" clId="{E99B936C-B4D5-4E09-A9C9-650A7CA7D604}" dt="2019-12-17T15:09:10.726" v="785" actId="207"/>
          <ac:spMkLst>
            <pc:docMk/>
            <pc:sldMk cId="3587720386" sldId="332"/>
            <ac:spMk id="17" creationId="{7218545B-7BCD-4579-BABD-BB3072981CE3}"/>
          </ac:spMkLst>
        </pc:spChg>
        <pc:cxnChg chg="del">
          <ac:chgData name="Yoon Sanghyeon" userId="96a6a3bb010475fd" providerId="LiveId" clId="{E99B936C-B4D5-4E09-A9C9-650A7CA7D604}" dt="2019-12-17T15:09:00.488" v="782" actId="478"/>
          <ac:cxnSpMkLst>
            <pc:docMk/>
            <pc:sldMk cId="3587720386" sldId="332"/>
            <ac:cxnSpMk id="2" creationId="{00000000-0000-0000-0000-000000000000}"/>
          </ac:cxnSpMkLst>
        </pc:cxnChg>
        <pc:cxnChg chg="add mod">
          <ac:chgData name="Yoon Sanghyeon" userId="96a6a3bb010475fd" providerId="LiveId" clId="{E99B936C-B4D5-4E09-A9C9-650A7CA7D604}" dt="2019-12-17T15:09:16.465" v="786" actId="208"/>
          <ac:cxnSpMkLst>
            <pc:docMk/>
            <pc:sldMk cId="3587720386" sldId="332"/>
            <ac:cxnSpMk id="18" creationId="{88E5606C-489C-44D6-8412-E0B1C2D054CD}"/>
          </ac:cxnSpMkLst>
        </pc:cxnChg>
      </pc:sldChg>
      <pc:sldChg chg="addSp delSp modSp">
        <pc:chgData name="Yoon Sanghyeon" userId="96a6a3bb010475fd" providerId="LiveId" clId="{E99B936C-B4D5-4E09-A9C9-650A7CA7D604}" dt="2019-12-17T16:44:19.497" v="3056" actId="732"/>
        <pc:sldMkLst>
          <pc:docMk/>
          <pc:sldMk cId="1725188145" sldId="333"/>
        </pc:sldMkLst>
        <pc:spChg chg="del">
          <ac:chgData name="Yoon Sanghyeon" userId="96a6a3bb010475fd" providerId="LiveId" clId="{E99B936C-B4D5-4E09-A9C9-650A7CA7D604}" dt="2019-12-17T15:09:24.720" v="787" actId="478"/>
          <ac:spMkLst>
            <pc:docMk/>
            <pc:sldMk cId="1725188145" sldId="333"/>
            <ac:spMk id="3" creationId="{00000000-0000-0000-0000-000000000000}"/>
          </ac:spMkLst>
        </pc:spChg>
        <pc:spChg chg="add del mod">
          <ac:chgData name="Yoon Sanghyeon" userId="96a6a3bb010475fd" providerId="LiveId" clId="{E99B936C-B4D5-4E09-A9C9-650A7CA7D604}" dt="2019-12-17T15:28:22.829" v="1449" actId="478"/>
          <ac:spMkLst>
            <pc:docMk/>
            <pc:sldMk cId="1725188145" sldId="333"/>
            <ac:spMk id="4" creationId="{00000000-0000-0000-0000-000000000000}"/>
          </ac:spMkLst>
        </pc:spChg>
        <pc:spChg chg="add del mod">
          <ac:chgData name="Yoon Sanghyeon" userId="96a6a3bb010475fd" providerId="LiveId" clId="{E99B936C-B4D5-4E09-A9C9-650A7CA7D604}" dt="2019-12-17T15:28:22.829" v="1449" actId="478"/>
          <ac:spMkLst>
            <pc:docMk/>
            <pc:sldMk cId="1725188145" sldId="333"/>
            <ac:spMk id="6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33:14.808" v="1743" actId="113"/>
          <ac:spMkLst>
            <pc:docMk/>
            <pc:sldMk cId="1725188145" sldId="333"/>
            <ac:spMk id="7" creationId="{00000000-0000-0000-0000-000000000000}"/>
          </ac:spMkLst>
        </pc:spChg>
        <pc:spChg chg="add">
          <ac:chgData name="Yoon Sanghyeon" userId="96a6a3bb010475fd" providerId="LiveId" clId="{E99B936C-B4D5-4E09-A9C9-650A7CA7D604}" dt="2019-12-17T15:09:26.293" v="789"/>
          <ac:spMkLst>
            <pc:docMk/>
            <pc:sldMk cId="1725188145" sldId="333"/>
            <ac:spMk id="12" creationId="{FB99ACAE-51E5-4998-8399-89F7A86CB10B}"/>
          </ac:spMkLst>
        </pc:spChg>
        <pc:spChg chg="add del">
          <ac:chgData name="Yoon Sanghyeon" userId="96a6a3bb010475fd" providerId="LiveId" clId="{E99B936C-B4D5-4E09-A9C9-650A7CA7D604}" dt="2019-12-17T15:27:24.762" v="1401"/>
          <ac:spMkLst>
            <pc:docMk/>
            <pc:sldMk cId="1725188145" sldId="333"/>
            <ac:spMk id="16" creationId="{77029573-2D58-4888-AF8C-B7671EECC2DD}"/>
          </ac:spMkLst>
        </pc:spChg>
        <pc:spChg chg="add del">
          <ac:chgData name="Yoon Sanghyeon" userId="96a6a3bb010475fd" providerId="LiveId" clId="{E99B936C-B4D5-4E09-A9C9-650A7CA7D604}" dt="2019-12-17T15:27:24.762" v="1401"/>
          <ac:spMkLst>
            <pc:docMk/>
            <pc:sldMk cId="1725188145" sldId="333"/>
            <ac:spMk id="17" creationId="{8F925C66-F0DC-490D-9719-C936552068A4}"/>
          </ac:spMkLst>
        </pc:spChg>
        <pc:spChg chg="add del">
          <ac:chgData name="Yoon Sanghyeon" userId="96a6a3bb010475fd" providerId="LiveId" clId="{E99B936C-B4D5-4E09-A9C9-650A7CA7D604}" dt="2019-12-17T15:27:41.562" v="1405"/>
          <ac:spMkLst>
            <pc:docMk/>
            <pc:sldMk cId="1725188145" sldId="333"/>
            <ac:spMk id="18" creationId="{0EC04A58-76E6-4EF3-BAC7-334746FA217F}"/>
          </ac:spMkLst>
        </pc:spChg>
        <pc:spChg chg="add del">
          <ac:chgData name="Yoon Sanghyeon" userId="96a6a3bb010475fd" providerId="LiveId" clId="{E99B936C-B4D5-4E09-A9C9-650A7CA7D604}" dt="2019-12-17T15:27:41.562" v="1405"/>
          <ac:spMkLst>
            <pc:docMk/>
            <pc:sldMk cId="1725188145" sldId="333"/>
            <ac:spMk id="19" creationId="{445FB8D0-355D-48E0-B582-703442F9A5AF}"/>
          </ac:spMkLst>
        </pc:spChg>
        <pc:spChg chg="add mod">
          <ac:chgData name="Yoon Sanghyeon" userId="96a6a3bb010475fd" providerId="LiveId" clId="{E99B936C-B4D5-4E09-A9C9-650A7CA7D604}" dt="2019-12-17T15:27:58.637" v="1446" actId="20577"/>
          <ac:spMkLst>
            <pc:docMk/>
            <pc:sldMk cId="1725188145" sldId="333"/>
            <ac:spMk id="20" creationId="{66E46FB8-9F73-438C-A03D-3E7D4A6AA7A4}"/>
          </ac:spMkLst>
        </pc:spChg>
        <pc:spChg chg="add mod">
          <ac:chgData name="Yoon Sanghyeon" userId="96a6a3bb010475fd" providerId="LiveId" clId="{E99B936C-B4D5-4E09-A9C9-650A7CA7D604}" dt="2019-12-17T15:27:54.525" v="1440"/>
          <ac:spMkLst>
            <pc:docMk/>
            <pc:sldMk cId="1725188145" sldId="333"/>
            <ac:spMk id="21" creationId="{9F38E84E-F509-46C0-847C-5CEEEE04AFA8}"/>
          </ac:spMkLst>
        </pc:spChg>
        <pc:spChg chg="mod">
          <ac:chgData name="Yoon Sanghyeon" userId="96a6a3bb010475fd" providerId="LiveId" clId="{E99B936C-B4D5-4E09-A9C9-650A7CA7D604}" dt="2019-12-17T15:33:23.302" v="1744" actId="2711"/>
          <ac:spMkLst>
            <pc:docMk/>
            <pc:sldMk cId="1725188145" sldId="333"/>
            <ac:spMk id="39" creationId="{00000000-0000-0000-0000-000000000000}"/>
          </ac:spMkLst>
        </pc:spChg>
        <pc:picChg chg="add del mod modCrop">
          <ac:chgData name="Yoon Sanghyeon" userId="96a6a3bb010475fd" providerId="LiveId" clId="{E99B936C-B4D5-4E09-A9C9-650A7CA7D604}" dt="2019-12-17T16:44:19.497" v="3056" actId="732"/>
          <ac:picMkLst>
            <pc:docMk/>
            <pc:sldMk cId="1725188145" sldId="333"/>
            <ac:picMk id="11" creationId="{6CBC194B-1BA9-4DC1-912A-5325B1461C4B}"/>
          </ac:picMkLst>
        </pc:picChg>
        <pc:cxnChg chg="del">
          <ac:chgData name="Yoon Sanghyeon" userId="96a6a3bb010475fd" providerId="LiveId" clId="{E99B936C-B4D5-4E09-A9C9-650A7CA7D604}" dt="2019-12-17T15:09:25.580" v="788" actId="478"/>
          <ac:cxnSpMkLst>
            <pc:docMk/>
            <pc:sldMk cId="1725188145" sldId="333"/>
            <ac:cxnSpMk id="2" creationId="{00000000-0000-0000-0000-000000000000}"/>
          </ac:cxnSpMkLst>
        </pc:cxnChg>
        <pc:cxnChg chg="add">
          <ac:chgData name="Yoon Sanghyeon" userId="96a6a3bb010475fd" providerId="LiveId" clId="{E99B936C-B4D5-4E09-A9C9-650A7CA7D604}" dt="2019-12-17T15:09:26.293" v="789"/>
          <ac:cxnSpMkLst>
            <pc:docMk/>
            <pc:sldMk cId="1725188145" sldId="333"/>
            <ac:cxnSpMk id="13" creationId="{153D2C56-34F4-4E4E-AD16-0A2FBA690588}"/>
          </ac:cxnSpMkLst>
        </pc:cxnChg>
      </pc:sldChg>
      <pc:sldChg chg="addSp delSp modSp add ord">
        <pc:chgData name="Yoon Sanghyeon" userId="96a6a3bb010475fd" providerId="LiveId" clId="{E99B936C-B4D5-4E09-A9C9-650A7CA7D604}" dt="2019-12-17T21:09:19.525" v="7836"/>
        <pc:sldMkLst>
          <pc:docMk/>
          <pc:sldMk cId="3646727738" sldId="334"/>
        </pc:sldMkLst>
        <pc:spChg chg="del mod topLvl">
          <ac:chgData name="Yoon Sanghyeon" userId="96a6a3bb010475fd" providerId="LiveId" clId="{E99B936C-B4D5-4E09-A9C9-650A7CA7D604}" dt="2019-12-17T18:16:39.768" v="3702" actId="478"/>
          <ac:spMkLst>
            <pc:docMk/>
            <pc:sldMk cId="3646727738" sldId="334"/>
            <ac:spMk id="17" creationId="{7B811B67-1EC3-463D-9917-DBA4CEA3C814}"/>
          </ac:spMkLst>
        </pc:spChg>
        <pc:spChg chg="del mod topLvl">
          <ac:chgData name="Yoon Sanghyeon" userId="96a6a3bb010475fd" providerId="LiveId" clId="{E99B936C-B4D5-4E09-A9C9-650A7CA7D604}" dt="2019-12-17T18:17:15.880" v="3717" actId="478"/>
          <ac:spMkLst>
            <pc:docMk/>
            <pc:sldMk cId="3646727738" sldId="334"/>
            <ac:spMk id="18" creationId="{4B99109D-C0A5-455C-AA46-A1BB4323FEDA}"/>
          </ac:spMkLst>
        </pc:spChg>
        <pc:spChg chg="mod topLvl">
          <ac:chgData name="Yoon Sanghyeon" userId="96a6a3bb010475fd" providerId="LiveId" clId="{E99B936C-B4D5-4E09-A9C9-650A7CA7D604}" dt="2019-12-17T21:09:19.525" v="7836"/>
          <ac:spMkLst>
            <pc:docMk/>
            <pc:sldMk cId="3646727738" sldId="334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41:33.732" v="2133" actId="20577"/>
          <ac:spMkLst>
            <pc:docMk/>
            <pc:sldMk cId="3646727738" sldId="334"/>
            <ac:spMk id="21" creationId="{47EF3729-EB81-4C90-9DEC-16004DFB5CF8}"/>
          </ac:spMkLst>
        </pc:spChg>
        <pc:spChg chg="add del mod">
          <ac:chgData name="Yoon Sanghyeon" userId="96a6a3bb010475fd" providerId="LiveId" clId="{E99B936C-B4D5-4E09-A9C9-650A7CA7D604}" dt="2019-12-17T15:13:34.981" v="910"/>
          <ac:spMkLst>
            <pc:docMk/>
            <pc:sldMk cId="3646727738" sldId="334"/>
            <ac:spMk id="22" creationId="{F2A1A913-0503-4BA9-B541-279D427CB1CB}"/>
          </ac:spMkLst>
        </pc:spChg>
        <pc:spChg chg="del mod topLvl">
          <ac:chgData name="Yoon Sanghyeon" userId="96a6a3bb010475fd" providerId="LiveId" clId="{E99B936C-B4D5-4E09-A9C9-650A7CA7D604}" dt="2019-12-17T18:16:39.768" v="3702" actId="478"/>
          <ac:spMkLst>
            <pc:docMk/>
            <pc:sldMk cId="3646727738" sldId="334"/>
            <ac:spMk id="25" creationId="{AA8CC983-39F2-49D9-BE1D-1C2FF5EF33E1}"/>
          </ac:spMkLst>
        </pc:spChg>
        <pc:spChg chg="del mod topLvl">
          <ac:chgData name="Yoon Sanghyeon" userId="96a6a3bb010475fd" providerId="LiveId" clId="{E99B936C-B4D5-4E09-A9C9-650A7CA7D604}" dt="2019-12-17T18:17:11.392" v="3714" actId="478"/>
          <ac:spMkLst>
            <pc:docMk/>
            <pc:sldMk cId="3646727738" sldId="334"/>
            <ac:spMk id="26" creationId="{3448802F-F3BA-4BA4-B4D6-61C66449A885}"/>
          </ac:spMkLst>
        </pc:spChg>
        <pc:spChg chg="del mod topLvl">
          <ac:chgData name="Yoon Sanghyeon" userId="96a6a3bb010475fd" providerId="LiveId" clId="{E99B936C-B4D5-4E09-A9C9-650A7CA7D604}" dt="2019-12-17T18:16:39.768" v="3702" actId="478"/>
          <ac:spMkLst>
            <pc:docMk/>
            <pc:sldMk cId="3646727738" sldId="334"/>
            <ac:spMk id="28" creationId="{54F5B7FF-3022-4C68-AF50-610B71696997}"/>
          </ac:spMkLst>
        </pc:spChg>
        <pc:spChg chg="del mod topLvl">
          <ac:chgData name="Yoon Sanghyeon" userId="96a6a3bb010475fd" providerId="LiveId" clId="{E99B936C-B4D5-4E09-A9C9-650A7CA7D604}" dt="2019-12-17T18:17:10.130" v="3713" actId="478"/>
          <ac:spMkLst>
            <pc:docMk/>
            <pc:sldMk cId="3646727738" sldId="334"/>
            <ac:spMk id="29" creationId="{61ADF8D0-6FD1-43C5-8820-9D8F465653CB}"/>
          </ac:spMkLst>
        </pc:spChg>
        <pc:spChg chg="mod">
          <ac:chgData name="Yoon Sanghyeon" userId="96a6a3bb010475fd" providerId="LiveId" clId="{E99B936C-B4D5-4E09-A9C9-650A7CA7D604}" dt="2019-12-17T18:18:52.466" v="3759" actId="403"/>
          <ac:spMkLst>
            <pc:docMk/>
            <pc:sldMk cId="3646727738" sldId="334"/>
            <ac:spMk id="30" creationId="{09444299-B048-40F8-A0EB-FDE03F68CF6D}"/>
          </ac:spMkLst>
        </pc:spChg>
        <pc:spChg chg="del mod topLvl">
          <ac:chgData name="Yoon Sanghyeon" userId="96a6a3bb010475fd" providerId="LiveId" clId="{E99B936C-B4D5-4E09-A9C9-650A7CA7D604}" dt="2019-12-17T18:16:39.768" v="3702" actId="478"/>
          <ac:spMkLst>
            <pc:docMk/>
            <pc:sldMk cId="3646727738" sldId="334"/>
            <ac:spMk id="43" creationId="{D9E5E83D-FB22-407D-AF85-B9C3C545F0B0}"/>
          </ac:spMkLst>
        </pc:spChg>
        <pc:spChg chg="del mod topLvl">
          <ac:chgData name="Yoon Sanghyeon" userId="96a6a3bb010475fd" providerId="LiveId" clId="{E99B936C-B4D5-4E09-A9C9-650A7CA7D604}" dt="2019-12-17T18:17:12.579" v="3715" actId="478"/>
          <ac:spMkLst>
            <pc:docMk/>
            <pc:sldMk cId="3646727738" sldId="334"/>
            <ac:spMk id="44" creationId="{A383C67E-92B5-40F9-B5C2-343A0EA17C8F}"/>
          </ac:spMkLst>
        </pc:spChg>
        <pc:spChg chg="del mod topLvl">
          <ac:chgData name="Yoon Sanghyeon" userId="96a6a3bb010475fd" providerId="LiveId" clId="{E99B936C-B4D5-4E09-A9C9-650A7CA7D604}" dt="2019-12-17T18:16:39.768" v="3702" actId="478"/>
          <ac:spMkLst>
            <pc:docMk/>
            <pc:sldMk cId="3646727738" sldId="334"/>
            <ac:spMk id="62" creationId="{00000000-0000-0000-0000-000000000000}"/>
          </ac:spMkLst>
        </pc:spChg>
        <pc:grpChg chg="del mod">
          <ac:chgData name="Yoon Sanghyeon" userId="96a6a3bb010475fd" providerId="LiveId" clId="{E99B936C-B4D5-4E09-A9C9-650A7CA7D604}" dt="2019-12-17T18:16:29.171" v="3701" actId="165"/>
          <ac:grpSpMkLst>
            <pc:docMk/>
            <pc:sldMk cId="3646727738" sldId="334"/>
            <ac:grpSpMk id="12" creationId="{667319AD-502E-4F7E-AAF4-2BA4E290029F}"/>
          </ac:grpSpMkLst>
        </pc:grpChg>
        <pc:grpChg chg="add del mod">
          <ac:chgData name="Yoon Sanghyeon" userId="96a6a3bb010475fd" providerId="LiveId" clId="{E99B936C-B4D5-4E09-A9C9-650A7CA7D604}" dt="2019-12-17T18:16:29.171" v="3701" actId="165"/>
          <ac:grpSpMkLst>
            <pc:docMk/>
            <pc:sldMk cId="3646727738" sldId="334"/>
            <ac:grpSpMk id="16" creationId="{17550EE2-3CAA-4D41-9862-C914AFE7BFC9}"/>
          </ac:grpSpMkLst>
        </pc:grpChg>
        <pc:grpChg chg="add del mod">
          <ac:chgData name="Yoon Sanghyeon" userId="96a6a3bb010475fd" providerId="LiveId" clId="{E99B936C-B4D5-4E09-A9C9-650A7CA7D604}" dt="2019-12-17T18:16:29.171" v="3701" actId="165"/>
          <ac:grpSpMkLst>
            <pc:docMk/>
            <pc:sldMk cId="3646727738" sldId="334"/>
            <ac:grpSpMk id="20" creationId="{9F11172D-7872-4366-8943-CA7085B25BE8}"/>
          </ac:grpSpMkLst>
        </pc:grpChg>
        <pc:grpChg chg="add del mod">
          <ac:chgData name="Yoon Sanghyeon" userId="96a6a3bb010475fd" providerId="LiveId" clId="{E99B936C-B4D5-4E09-A9C9-650A7CA7D604}" dt="2019-12-17T18:16:29.171" v="3701" actId="165"/>
          <ac:grpSpMkLst>
            <pc:docMk/>
            <pc:sldMk cId="3646727738" sldId="334"/>
            <ac:grpSpMk id="27" creationId="{ABCB408A-7AE9-4785-8D81-F27A9C0E8B4A}"/>
          </ac:grpSpMkLst>
        </pc:grpChg>
        <pc:grpChg chg="del">
          <ac:chgData name="Yoon Sanghyeon" userId="96a6a3bb010475fd" providerId="LiveId" clId="{E99B936C-B4D5-4E09-A9C9-650A7CA7D604}" dt="2019-12-17T15:15:37.471" v="1101" actId="478"/>
          <ac:grpSpMkLst>
            <pc:docMk/>
            <pc:sldMk cId="3646727738" sldId="334"/>
            <ac:grpSpMk id="36" creationId="{D5F8FB1C-D1EB-4582-A1E1-02D759C27182}"/>
          </ac:grpSpMkLst>
        </pc:grpChg>
        <pc:grpChg chg="del mod">
          <ac:chgData name="Yoon Sanghyeon" userId="96a6a3bb010475fd" providerId="LiveId" clId="{E99B936C-B4D5-4E09-A9C9-650A7CA7D604}" dt="2019-12-17T18:16:29.171" v="3701" actId="165"/>
          <ac:grpSpMkLst>
            <pc:docMk/>
            <pc:sldMk cId="3646727738" sldId="334"/>
            <ac:grpSpMk id="42" creationId="{ABC839A6-94AD-4D4D-A1FE-A5E1B7044AF0}"/>
          </ac:grpSpMkLst>
        </pc:grpChg>
      </pc:sldChg>
      <pc:sldChg chg="addSp delSp modSp">
        <pc:chgData name="Yoon Sanghyeon" userId="96a6a3bb010475fd" providerId="LiveId" clId="{E99B936C-B4D5-4E09-A9C9-650A7CA7D604}" dt="2019-12-17T15:33:28.936" v="1745" actId="2711"/>
        <pc:sldMkLst>
          <pc:docMk/>
          <pc:sldMk cId="3335573520" sldId="335"/>
        </pc:sldMkLst>
        <pc:spChg chg="del">
          <ac:chgData name="Yoon Sanghyeon" userId="96a6a3bb010475fd" providerId="LiveId" clId="{E99B936C-B4D5-4E09-A9C9-650A7CA7D604}" dt="2019-12-17T15:28:38.517" v="1450" actId="478"/>
          <ac:spMkLst>
            <pc:docMk/>
            <pc:sldMk cId="3335573520" sldId="335"/>
            <ac:spMk id="4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5:28:38.517" v="1450" actId="478"/>
          <ac:spMkLst>
            <pc:docMk/>
            <pc:sldMk cId="3335573520" sldId="335"/>
            <ac:spMk id="6" creationId="{00000000-0000-0000-0000-000000000000}"/>
          </ac:spMkLst>
        </pc:spChg>
        <pc:spChg chg="del">
          <ac:chgData name="Yoon Sanghyeon" userId="96a6a3bb010475fd" providerId="LiveId" clId="{E99B936C-B4D5-4E09-A9C9-650A7CA7D604}" dt="2019-12-17T15:28:38.517" v="1450" actId="478"/>
          <ac:spMkLst>
            <pc:docMk/>
            <pc:sldMk cId="3335573520" sldId="335"/>
            <ac:spMk id="7" creationId="{00000000-0000-0000-0000-000000000000}"/>
          </ac:spMkLst>
        </pc:spChg>
        <pc:spChg chg="add mod">
          <ac:chgData name="Yoon Sanghyeon" userId="96a6a3bb010475fd" providerId="LiveId" clId="{E99B936C-B4D5-4E09-A9C9-650A7CA7D604}" dt="2019-12-17T15:28:43.483" v="1460" actId="20577"/>
          <ac:spMkLst>
            <pc:docMk/>
            <pc:sldMk cId="3335573520" sldId="335"/>
            <ac:spMk id="14" creationId="{7A656650-BBBD-404A-A3D7-119B1F6C7B77}"/>
          </ac:spMkLst>
        </pc:spChg>
        <pc:spChg chg="add">
          <ac:chgData name="Yoon Sanghyeon" userId="96a6a3bb010475fd" providerId="LiveId" clId="{E99B936C-B4D5-4E09-A9C9-650A7CA7D604}" dt="2019-12-17T15:28:38.744" v="1451"/>
          <ac:spMkLst>
            <pc:docMk/>
            <pc:sldMk cId="3335573520" sldId="335"/>
            <ac:spMk id="15" creationId="{0B1BF3B6-5841-4324-AA58-1E0CF0DB3D12}"/>
          </ac:spMkLst>
        </pc:spChg>
        <pc:spChg chg="add">
          <ac:chgData name="Yoon Sanghyeon" userId="96a6a3bb010475fd" providerId="LiveId" clId="{E99B936C-B4D5-4E09-A9C9-650A7CA7D604}" dt="2019-12-17T15:28:38.744" v="1451"/>
          <ac:spMkLst>
            <pc:docMk/>
            <pc:sldMk cId="3335573520" sldId="335"/>
            <ac:spMk id="16" creationId="{0F85ECB2-4821-4300-A0EC-D8BC58FA26D0}"/>
          </ac:spMkLst>
        </pc:spChg>
        <pc:spChg chg="mod">
          <ac:chgData name="Yoon Sanghyeon" userId="96a6a3bb010475fd" providerId="LiveId" clId="{E99B936C-B4D5-4E09-A9C9-650A7CA7D604}" dt="2019-12-17T15:33:28.936" v="1745" actId="2711"/>
          <ac:spMkLst>
            <pc:docMk/>
            <pc:sldMk cId="3335573520" sldId="335"/>
            <ac:spMk id="39" creationId="{00000000-0000-0000-0000-000000000000}"/>
          </ac:spMkLst>
        </pc:spChg>
        <pc:picChg chg="mod">
          <ac:chgData name="Yoon Sanghyeon" userId="96a6a3bb010475fd" providerId="LiveId" clId="{E99B936C-B4D5-4E09-A9C9-650A7CA7D604}" dt="2019-12-17T15:29:28.523" v="1462" actId="14861"/>
          <ac:picMkLst>
            <pc:docMk/>
            <pc:sldMk cId="3335573520" sldId="335"/>
            <ac:picMk id="11" creationId="{6CBC194B-1BA9-4DC1-912A-5325B1461C4B}"/>
          </ac:picMkLst>
        </pc:picChg>
      </pc:sldChg>
      <pc:sldChg chg="addSp delSp modSp add">
        <pc:chgData name="Yoon Sanghyeon" userId="96a6a3bb010475fd" providerId="LiveId" clId="{E99B936C-B4D5-4E09-A9C9-650A7CA7D604}" dt="2019-12-17T18:03:44.052" v="3526" actId="1037"/>
        <pc:sldMkLst>
          <pc:docMk/>
          <pc:sldMk cId="2048894414" sldId="336"/>
        </pc:sldMkLst>
        <pc:spChg chg="add del mod topLvl">
          <ac:chgData name="Yoon Sanghyeon" userId="96a6a3bb010475fd" providerId="LiveId" clId="{E99B936C-B4D5-4E09-A9C9-650A7CA7D604}" dt="2019-12-17T17:58:36.498" v="3475" actId="478"/>
          <ac:spMkLst>
            <pc:docMk/>
            <pc:sldMk cId="2048894414" sldId="336"/>
            <ac:spMk id="2" creationId="{D6E2DA58-1223-4835-8E26-2C5222A04CA6}"/>
          </ac:spMkLst>
        </pc:spChg>
        <pc:spChg chg="add mod topLvl">
          <ac:chgData name="Yoon Sanghyeon" userId="96a6a3bb010475fd" providerId="LiveId" clId="{E99B936C-B4D5-4E09-A9C9-650A7CA7D604}" dt="2019-12-17T17:58:47.376" v="3477" actId="12"/>
          <ac:spMkLst>
            <pc:docMk/>
            <pc:sldMk cId="2048894414" sldId="336"/>
            <ac:spMk id="3" creationId="{E574B86F-C6B9-406C-B125-7BC66F65282A}"/>
          </ac:spMkLst>
        </pc:spChg>
        <pc:spChg chg="add del mod">
          <ac:chgData name="Yoon Sanghyeon" userId="96a6a3bb010475fd" providerId="LiveId" clId="{E99B936C-B4D5-4E09-A9C9-650A7CA7D604}" dt="2019-12-17T16:56:56.192" v="3146" actId="478"/>
          <ac:spMkLst>
            <pc:docMk/>
            <pc:sldMk cId="2048894414" sldId="336"/>
            <ac:spMk id="7" creationId="{A2573227-1DA3-4D46-9F88-F42AD4AF72E2}"/>
          </ac:spMkLst>
        </pc:spChg>
        <pc:spChg chg="mod">
          <ac:chgData name="Yoon Sanghyeon" userId="96a6a3bb010475fd" providerId="LiveId" clId="{E99B936C-B4D5-4E09-A9C9-650A7CA7D604}" dt="2019-12-17T16:50:40.948" v="3058" actId="1076"/>
          <ac:spMkLst>
            <pc:docMk/>
            <pc:sldMk cId="2048894414" sldId="336"/>
            <ac:spMk id="9" creationId="{00000000-0000-0000-0000-000000000000}"/>
          </ac:spMkLst>
        </pc:spChg>
        <pc:spChg chg="mod topLvl">
          <ac:chgData name="Yoon Sanghyeon" userId="96a6a3bb010475fd" providerId="LiveId" clId="{E99B936C-B4D5-4E09-A9C9-650A7CA7D604}" dt="2019-12-17T18:02:44.770" v="3510" actId="164"/>
          <ac:spMkLst>
            <pc:docMk/>
            <pc:sldMk cId="2048894414" sldId="336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5:41:36.543" v="2135" actId="20577"/>
          <ac:spMkLst>
            <pc:docMk/>
            <pc:sldMk cId="2048894414" sldId="336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15:41:30.918" v="2131"/>
          <ac:spMkLst>
            <pc:docMk/>
            <pc:sldMk cId="2048894414" sldId="336"/>
            <ac:spMk id="22" creationId="{F2A1A913-0503-4BA9-B541-279D427CB1CB}"/>
          </ac:spMkLst>
        </pc:spChg>
        <pc:spChg chg="del mod topLvl">
          <ac:chgData name="Yoon Sanghyeon" userId="96a6a3bb010475fd" providerId="LiveId" clId="{E99B936C-B4D5-4E09-A9C9-650A7CA7D604}" dt="2019-12-17T18:02:59.046" v="3514" actId="478"/>
          <ac:spMkLst>
            <pc:docMk/>
            <pc:sldMk cId="2048894414" sldId="336"/>
            <ac:spMk id="28" creationId="{54F5B7FF-3022-4C68-AF50-610B71696997}"/>
          </ac:spMkLst>
        </pc:spChg>
        <pc:spChg chg="mod topLvl">
          <ac:chgData name="Yoon Sanghyeon" userId="96a6a3bb010475fd" providerId="LiveId" clId="{E99B936C-B4D5-4E09-A9C9-650A7CA7D604}" dt="2019-12-17T18:02:56.824" v="3513" actId="165"/>
          <ac:spMkLst>
            <pc:docMk/>
            <pc:sldMk cId="2048894414" sldId="336"/>
            <ac:spMk id="29" creationId="{61ADF8D0-6FD1-43C5-8820-9D8F465653CB}"/>
          </ac:spMkLst>
        </pc:spChg>
        <pc:spChg chg="add del mod">
          <ac:chgData name="Yoon Sanghyeon" userId="96a6a3bb010475fd" providerId="LiveId" clId="{E99B936C-B4D5-4E09-A9C9-650A7CA7D604}" dt="2019-12-17T15:41:40.477" v="2136" actId="478"/>
          <ac:spMkLst>
            <pc:docMk/>
            <pc:sldMk cId="2048894414" sldId="336"/>
            <ac:spMk id="30" creationId="{B41C5F90-C572-4C74-B2AC-ADDF7755D042}"/>
          </ac:spMkLst>
        </pc:spChg>
        <pc:spChg chg="add del">
          <ac:chgData name="Yoon Sanghyeon" userId="96a6a3bb010475fd" providerId="LiveId" clId="{E99B936C-B4D5-4E09-A9C9-650A7CA7D604}" dt="2019-12-17T15:47:00.122" v="2496"/>
          <ac:spMkLst>
            <pc:docMk/>
            <pc:sldMk cId="2048894414" sldId="336"/>
            <ac:spMk id="34" creationId="{149DB864-D6A4-4845-9274-3323D17F5812}"/>
          </ac:spMkLst>
        </pc:spChg>
        <pc:spChg chg="mod">
          <ac:chgData name="Yoon Sanghyeon" userId="96a6a3bb010475fd" providerId="LiveId" clId="{E99B936C-B4D5-4E09-A9C9-650A7CA7D604}" dt="2019-12-17T15:48:30.920" v="2550" actId="20577"/>
          <ac:spMkLst>
            <pc:docMk/>
            <pc:sldMk cId="2048894414" sldId="336"/>
            <ac:spMk id="37" creationId="{3206107A-A97F-4455-A286-B83DF3B19AA9}"/>
          </ac:spMkLst>
        </pc:spChg>
        <pc:spChg chg="del mod topLvl">
          <ac:chgData name="Yoon Sanghyeon" userId="96a6a3bb010475fd" providerId="LiveId" clId="{E99B936C-B4D5-4E09-A9C9-650A7CA7D604}" dt="2019-12-17T17:59:03.986" v="3479" actId="478"/>
          <ac:spMkLst>
            <pc:docMk/>
            <pc:sldMk cId="2048894414" sldId="336"/>
            <ac:spMk id="39" creationId="{648E5A03-81ED-4FB7-AB84-437BC67627EF}"/>
          </ac:spMkLst>
        </pc:spChg>
        <pc:spChg chg="mod topLvl">
          <ac:chgData name="Yoon Sanghyeon" userId="96a6a3bb010475fd" providerId="LiveId" clId="{E99B936C-B4D5-4E09-A9C9-650A7CA7D604}" dt="2019-12-17T18:00:25.468" v="3488" actId="1076"/>
          <ac:spMkLst>
            <pc:docMk/>
            <pc:sldMk cId="2048894414" sldId="336"/>
            <ac:spMk id="40" creationId="{437B6E4C-8079-4635-99AD-E04881464D15}"/>
          </ac:spMkLst>
        </pc:spChg>
        <pc:spChg chg="del mod topLvl">
          <ac:chgData name="Yoon Sanghyeon" userId="96a6a3bb010475fd" providerId="LiveId" clId="{E99B936C-B4D5-4E09-A9C9-650A7CA7D604}" dt="2019-12-17T18:02:59.046" v="3514" actId="478"/>
          <ac:spMkLst>
            <pc:docMk/>
            <pc:sldMk cId="2048894414" sldId="336"/>
            <ac:spMk id="43" creationId="{D9E5E83D-FB22-407D-AF85-B9C3C545F0B0}"/>
          </ac:spMkLst>
        </pc:spChg>
        <pc:spChg chg="mod topLvl">
          <ac:chgData name="Yoon Sanghyeon" userId="96a6a3bb010475fd" providerId="LiveId" clId="{E99B936C-B4D5-4E09-A9C9-650A7CA7D604}" dt="2019-12-17T18:02:56.824" v="3513" actId="165"/>
          <ac:spMkLst>
            <pc:docMk/>
            <pc:sldMk cId="2048894414" sldId="336"/>
            <ac:spMk id="44" creationId="{A383C67E-92B5-40F9-B5C2-343A0EA17C8F}"/>
          </ac:spMkLst>
        </pc:spChg>
        <pc:spChg chg="mod">
          <ac:chgData name="Yoon Sanghyeon" userId="96a6a3bb010475fd" providerId="LiveId" clId="{E99B936C-B4D5-4E09-A9C9-650A7CA7D604}" dt="2019-12-17T16:51:45.592" v="3132" actId="20577"/>
          <ac:spMkLst>
            <pc:docMk/>
            <pc:sldMk cId="2048894414" sldId="336"/>
            <ac:spMk id="46" creationId="{DF6340FE-C7E8-4015-8621-520F4DCBFA59}"/>
          </ac:spMkLst>
        </pc:spChg>
        <pc:spChg chg="mod">
          <ac:chgData name="Yoon Sanghyeon" userId="96a6a3bb010475fd" providerId="LiveId" clId="{E99B936C-B4D5-4E09-A9C9-650A7CA7D604}" dt="2019-12-17T16:02:48.283" v="3006"/>
          <ac:spMkLst>
            <pc:docMk/>
            <pc:sldMk cId="2048894414" sldId="336"/>
            <ac:spMk id="49" creationId="{5C8BDB6B-C4D1-4316-B1F0-7321BC3CD3E8}"/>
          </ac:spMkLst>
        </pc:spChg>
        <pc:spChg chg="add mod ord">
          <ac:chgData name="Yoon Sanghyeon" userId="96a6a3bb010475fd" providerId="LiveId" clId="{E99B936C-B4D5-4E09-A9C9-650A7CA7D604}" dt="2019-12-17T16:57:51.042" v="3159" actId="164"/>
          <ac:spMkLst>
            <pc:docMk/>
            <pc:sldMk cId="2048894414" sldId="336"/>
            <ac:spMk id="53" creationId="{09971799-09EE-4321-AA94-B0A1DE3080DD}"/>
          </ac:spMkLst>
        </pc:spChg>
        <pc:spChg chg="add mod ord">
          <ac:chgData name="Yoon Sanghyeon" userId="96a6a3bb010475fd" providerId="LiveId" clId="{E99B936C-B4D5-4E09-A9C9-650A7CA7D604}" dt="2019-12-17T17:01:00.798" v="3185" actId="164"/>
          <ac:spMkLst>
            <pc:docMk/>
            <pc:sldMk cId="2048894414" sldId="336"/>
            <ac:spMk id="54" creationId="{DBB50FB0-1ACC-4E24-893A-852B77453B80}"/>
          </ac:spMkLst>
        </pc:spChg>
        <pc:spChg chg="add mod ord topLvl">
          <ac:chgData name="Yoon Sanghyeon" userId="96a6a3bb010475fd" providerId="LiveId" clId="{E99B936C-B4D5-4E09-A9C9-650A7CA7D604}" dt="2019-12-17T17:09:22.639" v="3227" actId="164"/>
          <ac:spMkLst>
            <pc:docMk/>
            <pc:sldMk cId="2048894414" sldId="336"/>
            <ac:spMk id="56" creationId="{746F1313-F18A-4A23-A2BA-340C1C3647CB}"/>
          </ac:spMkLst>
        </pc:spChg>
        <pc:spChg chg="add mod">
          <ac:chgData name="Yoon Sanghyeon" userId="96a6a3bb010475fd" providerId="LiveId" clId="{E99B936C-B4D5-4E09-A9C9-650A7CA7D604}" dt="2019-12-17T18:00:51.050" v="3494" actId="1076"/>
          <ac:spMkLst>
            <pc:docMk/>
            <pc:sldMk cId="2048894414" sldId="336"/>
            <ac:spMk id="59" creationId="{46C20C41-96D1-440E-95B8-A675F30EB312}"/>
          </ac:spMkLst>
        </pc:spChg>
        <pc:spChg chg="del mod topLvl">
          <ac:chgData name="Yoon Sanghyeon" userId="96a6a3bb010475fd" providerId="LiveId" clId="{E99B936C-B4D5-4E09-A9C9-650A7CA7D604}" dt="2019-12-17T18:02:32.623" v="3503" actId="478"/>
          <ac:spMkLst>
            <pc:docMk/>
            <pc:sldMk cId="2048894414" sldId="336"/>
            <ac:spMk id="62" creationId="{00000000-0000-0000-0000-000000000000}"/>
          </ac:spMkLst>
        </pc:spChg>
        <pc:grpChg chg="add del mod">
          <ac:chgData name="Yoon Sanghyeon" userId="96a6a3bb010475fd" providerId="LiveId" clId="{E99B936C-B4D5-4E09-A9C9-650A7CA7D604}" dt="2019-12-17T17:58:34.531" v="3474" actId="165"/>
          <ac:grpSpMkLst>
            <pc:docMk/>
            <pc:sldMk cId="2048894414" sldId="336"/>
            <ac:grpSpMk id="4" creationId="{165B1FB5-94C3-44B2-985D-C0F0F2C2512D}"/>
          </ac:grpSpMkLst>
        </pc:grpChg>
        <pc:grpChg chg="add mod">
          <ac:chgData name="Yoon Sanghyeon" userId="96a6a3bb010475fd" providerId="LiveId" clId="{E99B936C-B4D5-4E09-A9C9-650A7CA7D604}" dt="2019-12-17T17:03:36.984" v="3220" actId="1076"/>
          <ac:grpSpMkLst>
            <pc:docMk/>
            <pc:sldMk cId="2048894414" sldId="336"/>
            <ac:grpSpMk id="8" creationId="{80FE69DB-DADE-4E00-A3CF-6DBFF025E3D4}"/>
          </ac:grpSpMkLst>
        </pc:grpChg>
        <pc:grpChg chg="del mod">
          <ac:chgData name="Yoon Sanghyeon" userId="96a6a3bb010475fd" providerId="LiveId" clId="{E99B936C-B4D5-4E09-A9C9-650A7CA7D604}" dt="2019-12-17T18:01:38.439" v="3496" actId="165"/>
          <ac:grpSpMkLst>
            <pc:docMk/>
            <pc:sldMk cId="2048894414" sldId="336"/>
            <ac:grpSpMk id="12" creationId="{667319AD-502E-4F7E-AAF4-2BA4E290029F}"/>
          </ac:grpSpMkLst>
        </pc:grpChg>
        <pc:grpChg chg="add mod">
          <ac:chgData name="Yoon Sanghyeon" userId="96a6a3bb010475fd" providerId="LiveId" clId="{E99B936C-B4D5-4E09-A9C9-650A7CA7D604}" dt="2019-12-17T17:01:17.211" v="3191" actId="1076"/>
          <ac:grpSpMkLst>
            <pc:docMk/>
            <pc:sldMk cId="2048894414" sldId="336"/>
            <ac:grpSpMk id="13" creationId="{12D8EC41-AE8E-4CC7-B33D-7DB8CD3CA922}"/>
          </ac:grpSpMkLst>
        </pc:grpChg>
        <pc:grpChg chg="del">
          <ac:chgData name="Yoon Sanghyeon" userId="96a6a3bb010475fd" providerId="LiveId" clId="{E99B936C-B4D5-4E09-A9C9-650A7CA7D604}" dt="2019-12-17T15:43:28.056" v="2366" actId="478"/>
          <ac:grpSpMkLst>
            <pc:docMk/>
            <pc:sldMk cId="2048894414" sldId="336"/>
            <ac:grpSpMk id="16" creationId="{17550EE2-3CAA-4D41-9862-C914AFE7BFC9}"/>
          </ac:grpSpMkLst>
        </pc:grpChg>
        <pc:grpChg chg="del">
          <ac:chgData name="Yoon Sanghyeon" userId="96a6a3bb010475fd" providerId="LiveId" clId="{E99B936C-B4D5-4E09-A9C9-650A7CA7D604}" dt="2019-12-17T15:43:27.260" v="2365" actId="478"/>
          <ac:grpSpMkLst>
            <pc:docMk/>
            <pc:sldMk cId="2048894414" sldId="336"/>
            <ac:grpSpMk id="20" creationId="{9F11172D-7872-4366-8943-CA7085B25BE8}"/>
          </ac:grpSpMkLst>
        </pc:grpChg>
        <pc:grpChg chg="del mod">
          <ac:chgData name="Yoon Sanghyeon" userId="96a6a3bb010475fd" providerId="LiveId" clId="{E99B936C-B4D5-4E09-A9C9-650A7CA7D604}" dt="2019-12-17T18:02:56.824" v="3513" actId="165"/>
          <ac:grpSpMkLst>
            <pc:docMk/>
            <pc:sldMk cId="2048894414" sldId="336"/>
            <ac:grpSpMk id="27" creationId="{ABCB408A-7AE9-4785-8D81-F27A9C0E8B4A}"/>
          </ac:grpSpMkLst>
        </pc:grpChg>
        <pc:grpChg chg="add del mod">
          <ac:chgData name="Yoon Sanghyeon" userId="96a6a3bb010475fd" providerId="LiveId" clId="{E99B936C-B4D5-4E09-A9C9-650A7CA7D604}" dt="2019-12-17T15:46:58.279" v="2494" actId="478"/>
          <ac:grpSpMkLst>
            <pc:docMk/>
            <pc:sldMk cId="2048894414" sldId="336"/>
            <ac:grpSpMk id="31" creationId="{F14D8151-E537-4863-9CD9-D392CBC74FDE}"/>
          </ac:grpSpMkLst>
        </pc:grpChg>
        <pc:grpChg chg="add del mod">
          <ac:chgData name="Yoon Sanghyeon" userId="96a6a3bb010475fd" providerId="LiveId" clId="{E99B936C-B4D5-4E09-A9C9-650A7CA7D604}" dt="2019-12-17T15:49:55.057" v="2576" actId="478"/>
          <ac:grpSpMkLst>
            <pc:docMk/>
            <pc:sldMk cId="2048894414" sldId="336"/>
            <ac:grpSpMk id="35" creationId="{8FB5D98D-52FD-4A61-B32B-78E838ABE132}"/>
          </ac:grpSpMkLst>
        </pc:grpChg>
        <pc:grpChg chg="add del mod">
          <ac:chgData name="Yoon Sanghyeon" userId="96a6a3bb010475fd" providerId="LiveId" clId="{E99B936C-B4D5-4E09-A9C9-650A7CA7D604}" dt="2019-12-17T17:59:01.078" v="3478" actId="165"/>
          <ac:grpSpMkLst>
            <pc:docMk/>
            <pc:sldMk cId="2048894414" sldId="336"/>
            <ac:grpSpMk id="38" creationId="{9BB5AAC6-684F-4581-8F8F-9B8856049517}"/>
          </ac:grpSpMkLst>
        </pc:grpChg>
        <pc:grpChg chg="add del mod">
          <ac:chgData name="Yoon Sanghyeon" userId="96a6a3bb010475fd" providerId="LiveId" clId="{E99B936C-B4D5-4E09-A9C9-650A7CA7D604}" dt="2019-12-17T18:00:52.534" v="3495" actId="478"/>
          <ac:grpSpMkLst>
            <pc:docMk/>
            <pc:sldMk cId="2048894414" sldId="336"/>
            <ac:grpSpMk id="41" creationId="{54B84AF1-E826-4DA2-861B-7F59B665D34A}"/>
          </ac:grpSpMkLst>
        </pc:grpChg>
        <pc:grpChg chg="del mod">
          <ac:chgData name="Yoon Sanghyeon" userId="96a6a3bb010475fd" providerId="LiveId" clId="{E99B936C-B4D5-4E09-A9C9-650A7CA7D604}" dt="2019-12-17T18:02:56.824" v="3513" actId="165"/>
          <ac:grpSpMkLst>
            <pc:docMk/>
            <pc:sldMk cId="2048894414" sldId="336"/>
            <ac:grpSpMk id="42" creationId="{ABC839A6-94AD-4D4D-A1FE-A5E1B7044AF0}"/>
          </ac:grpSpMkLst>
        </pc:grpChg>
        <pc:grpChg chg="add del mod">
          <ac:chgData name="Yoon Sanghyeon" userId="96a6a3bb010475fd" providerId="LiveId" clId="{E99B936C-B4D5-4E09-A9C9-650A7CA7D604}" dt="2019-12-17T18:00:20.404" v="3487" actId="478"/>
          <ac:grpSpMkLst>
            <pc:docMk/>
            <pc:sldMk cId="2048894414" sldId="336"/>
            <ac:grpSpMk id="47" creationId="{ED96C605-E9B0-4408-A1B1-B12ECD451864}"/>
          </ac:grpSpMkLst>
        </pc:grpChg>
        <pc:grpChg chg="add del mod">
          <ac:chgData name="Yoon Sanghyeon" userId="96a6a3bb010475fd" providerId="LiveId" clId="{E99B936C-B4D5-4E09-A9C9-650A7CA7D604}" dt="2019-12-17T16:51:09.306" v="3081" actId="571"/>
          <ac:grpSpMkLst>
            <pc:docMk/>
            <pc:sldMk cId="2048894414" sldId="336"/>
            <ac:grpSpMk id="50" creationId="{8168C8B1-CD57-4353-9CD4-5001F3583521}"/>
          </ac:grpSpMkLst>
        </pc:grpChg>
        <pc:grpChg chg="add del mod">
          <ac:chgData name="Yoon Sanghyeon" userId="96a6a3bb010475fd" providerId="LiveId" clId="{E99B936C-B4D5-4E09-A9C9-650A7CA7D604}" dt="2019-12-17T17:08:55.486" v="3222" actId="165"/>
          <ac:grpSpMkLst>
            <pc:docMk/>
            <pc:sldMk cId="2048894414" sldId="336"/>
            <ac:grpSpMk id="55" creationId="{877965CF-D39B-486A-9BA5-A1D7B3F81B90}"/>
          </ac:grpSpMkLst>
        </pc:grpChg>
        <pc:grpChg chg="add mod">
          <ac:chgData name="Yoon Sanghyeon" userId="96a6a3bb010475fd" providerId="LiveId" clId="{E99B936C-B4D5-4E09-A9C9-650A7CA7D604}" dt="2019-12-17T17:09:22.639" v="3227" actId="164"/>
          <ac:grpSpMkLst>
            <pc:docMk/>
            <pc:sldMk cId="2048894414" sldId="336"/>
            <ac:grpSpMk id="57" creationId="{E067D23A-8439-45C5-821E-72A7BA62FC4C}"/>
          </ac:grpSpMkLst>
        </pc:grpChg>
        <pc:grpChg chg="add mod">
          <ac:chgData name="Yoon Sanghyeon" userId="96a6a3bb010475fd" providerId="LiveId" clId="{E99B936C-B4D5-4E09-A9C9-650A7CA7D604}" dt="2019-12-17T18:02:44.770" v="3510" actId="164"/>
          <ac:grpSpMkLst>
            <pc:docMk/>
            <pc:sldMk cId="2048894414" sldId="336"/>
            <ac:grpSpMk id="64" creationId="{3AF03753-3A36-4E99-B4CE-E389E4EA2B4F}"/>
          </ac:grpSpMkLst>
        </pc:grpChg>
        <pc:picChg chg="add mod">
          <ac:chgData name="Yoon Sanghyeon" userId="96a6a3bb010475fd" providerId="LiveId" clId="{E99B936C-B4D5-4E09-A9C9-650A7CA7D604}" dt="2019-12-17T16:57:52.410" v="3161" actId="1076"/>
          <ac:picMkLst>
            <pc:docMk/>
            <pc:sldMk cId="2048894414" sldId="336"/>
            <ac:picMk id="6" creationId="{82DB1E04-35F5-4177-92CB-289703892195}"/>
          </ac:picMkLst>
        </pc:picChg>
        <pc:picChg chg="add mod">
          <ac:chgData name="Yoon Sanghyeon" userId="96a6a3bb010475fd" providerId="LiveId" clId="{E99B936C-B4D5-4E09-A9C9-650A7CA7D604}" dt="2019-12-17T17:01:00.798" v="3185" actId="164"/>
          <ac:picMkLst>
            <pc:docMk/>
            <pc:sldMk cId="2048894414" sldId="336"/>
            <ac:picMk id="11" creationId="{EE9AE53A-A5C6-483B-87CA-B000C6392AFD}"/>
          </ac:picMkLst>
        </pc:picChg>
        <pc:picChg chg="add mod topLvl">
          <ac:chgData name="Yoon Sanghyeon" userId="96a6a3bb010475fd" providerId="LiveId" clId="{E99B936C-B4D5-4E09-A9C9-650A7CA7D604}" dt="2019-12-17T17:09:22.639" v="3227" actId="164"/>
          <ac:picMkLst>
            <pc:docMk/>
            <pc:sldMk cId="2048894414" sldId="336"/>
            <ac:picMk id="15" creationId="{DFA7E393-03E8-4428-BC95-4AF2452C92AB}"/>
          </ac:picMkLst>
        </pc:picChg>
        <pc:cxnChg chg="add mod">
          <ac:chgData name="Yoon Sanghyeon" userId="96a6a3bb010475fd" providerId="LiveId" clId="{E99B936C-B4D5-4E09-A9C9-650A7CA7D604}" dt="2019-12-17T18:03:44.052" v="3526" actId="1037"/>
          <ac:cxnSpMkLst>
            <pc:docMk/>
            <pc:sldMk cId="2048894414" sldId="336"/>
            <ac:cxnSpMk id="60" creationId="{AC518E49-5181-4613-920E-8A5327CBA24F}"/>
          </ac:cxnSpMkLst>
        </pc:cxnChg>
        <pc:cxnChg chg="add mod">
          <ac:chgData name="Yoon Sanghyeon" userId="96a6a3bb010475fd" providerId="LiveId" clId="{E99B936C-B4D5-4E09-A9C9-650A7CA7D604}" dt="2019-12-17T18:03:44.052" v="3526" actId="1037"/>
          <ac:cxnSpMkLst>
            <pc:docMk/>
            <pc:sldMk cId="2048894414" sldId="336"/>
            <ac:cxnSpMk id="65" creationId="{7ED9AA59-6FB2-4443-9140-1F7100FD8294}"/>
          </ac:cxnSpMkLst>
        </pc:cxnChg>
        <pc:cxnChg chg="add mod">
          <ac:chgData name="Yoon Sanghyeon" userId="96a6a3bb010475fd" providerId="LiveId" clId="{E99B936C-B4D5-4E09-A9C9-650A7CA7D604}" dt="2019-12-17T18:03:44.052" v="3526" actId="1037"/>
          <ac:cxnSpMkLst>
            <pc:docMk/>
            <pc:sldMk cId="2048894414" sldId="336"/>
            <ac:cxnSpMk id="66" creationId="{5C19BAD7-E09A-494C-95AF-AD3315CB68C2}"/>
          </ac:cxnSpMkLst>
        </pc:cxnChg>
      </pc:sldChg>
      <pc:sldChg chg="addSp delSp modSp add">
        <pc:chgData name="Yoon Sanghyeon" userId="96a6a3bb010475fd" providerId="LiveId" clId="{E99B936C-B4D5-4E09-A9C9-650A7CA7D604}" dt="2019-12-17T20:04:45.655" v="5233" actId="20577"/>
        <pc:sldMkLst>
          <pc:docMk/>
          <pc:sldMk cId="408782859" sldId="338"/>
        </pc:sldMkLst>
        <pc:spChg chg="mod">
          <ac:chgData name="Yoon Sanghyeon" userId="96a6a3bb010475fd" providerId="LiveId" clId="{E99B936C-B4D5-4E09-A9C9-650A7CA7D604}" dt="2019-12-17T20:04:45.655" v="5233" actId="20577"/>
          <ac:spMkLst>
            <pc:docMk/>
            <pc:sldMk cId="408782859" sldId="338"/>
            <ac:spMk id="4" creationId="{018B9163-D53D-40DE-B3B0-B0F5540E1396}"/>
          </ac:spMkLst>
        </pc:spChg>
        <pc:spChg chg="del">
          <ac:chgData name="Yoon Sanghyeon" userId="96a6a3bb010475fd" providerId="LiveId" clId="{E99B936C-B4D5-4E09-A9C9-650A7CA7D604}" dt="2019-12-17T17:12:41.565" v="3237" actId="478"/>
          <ac:spMkLst>
            <pc:docMk/>
            <pc:sldMk cId="408782859" sldId="338"/>
            <ac:spMk id="5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7:12:33.517" v="3235"/>
          <ac:spMkLst>
            <pc:docMk/>
            <pc:sldMk cId="408782859" sldId="338"/>
            <ac:spMk id="14" creationId="{7A656650-BBBD-404A-A3D7-119B1F6C7B77}"/>
          </ac:spMkLst>
        </pc:spChg>
        <pc:spChg chg="mod">
          <ac:chgData name="Yoon Sanghyeon" userId="96a6a3bb010475fd" providerId="LiveId" clId="{E99B936C-B4D5-4E09-A9C9-650A7CA7D604}" dt="2019-12-17T17:20:46.652" v="3315"/>
          <ac:spMkLst>
            <pc:docMk/>
            <pc:sldMk cId="408782859" sldId="338"/>
            <ac:spMk id="20" creationId="{880B99B9-A24D-42D6-8B42-85AC11692AF6}"/>
          </ac:spMkLst>
        </pc:spChg>
        <pc:grpChg chg="del">
          <ac:chgData name="Yoon Sanghyeon" userId="96a6a3bb010475fd" providerId="LiveId" clId="{E99B936C-B4D5-4E09-A9C9-650A7CA7D604}" dt="2019-12-17T17:12:40.074" v="3236" actId="478"/>
          <ac:grpSpMkLst>
            <pc:docMk/>
            <pc:sldMk cId="408782859" sldId="338"/>
            <ac:grpSpMk id="2" creationId="{A76520F8-641E-47E3-87EA-4A7207422360}"/>
          </ac:grpSpMkLst>
        </pc:grpChg>
        <pc:graphicFrameChg chg="add mod modGraphic">
          <ac:chgData name="Yoon Sanghyeon" userId="96a6a3bb010475fd" providerId="LiveId" clId="{E99B936C-B4D5-4E09-A9C9-650A7CA7D604}" dt="2019-12-17T20:03:29.042" v="5159" actId="20577"/>
          <ac:graphicFrameMkLst>
            <pc:docMk/>
            <pc:sldMk cId="408782859" sldId="338"/>
            <ac:graphicFrameMk id="3" creationId="{81644628-8674-4169-AA09-CB1869FDA91A}"/>
          </ac:graphicFrameMkLst>
        </pc:graphicFrameChg>
        <pc:picChg chg="del">
          <ac:chgData name="Yoon Sanghyeon" userId="96a6a3bb010475fd" providerId="LiveId" clId="{E99B936C-B4D5-4E09-A9C9-650A7CA7D604}" dt="2019-12-17T17:12:40.074" v="3236" actId="478"/>
          <ac:picMkLst>
            <pc:docMk/>
            <pc:sldMk cId="408782859" sldId="338"/>
            <ac:picMk id="11" creationId="{6CBC194B-1BA9-4DC1-912A-5325B1461C4B}"/>
          </ac:picMkLst>
        </pc:picChg>
        <pc:picChg chg="mod">
          <ac:chgData name="Yoon Sanghyeon" userId="96a6a3bb010475fd" providerId="LiveId" clId="{E99B936C-B4D5-4E09-A9C9-650A7CA7D604}" dt="2019-12-17T20:03:34.518" v="5162" actId="1038"/>
          <ac:picMkLst>
            <pc:docMk/>
            <pc:sldMk cId="408782859" sldId="338"/>
            <ac:picMk id="17" creationId="{549E7A10-730B-489C-A734-0F2359EE6344}"/>
          </ac:picMkLst>
        </pc:picChg>
        <pc:picChg chg="del mod">
          <ac:chgData name="Yoon Sanghyeon" userId="96a6a3bb010475fd" providerId="LiveId" clId="{E99B936C-B4D5-4E09-A9C9-650A7CA7D604}" dt="2019-12-17T17:40:00.393" v="3446" actId="478"/>
          <ac:picMkLst>
            <pc:docMk/>
            <pc:sldMk cId="408782859" sldId="338"/>
            <ac:picMk id="18" creationId="{D451D3F7-EB22-424F-86DD-16700E8F414E}"/>
          </ac:picMkLst>
        </pc:picChg>
        <pc:picChg chg="del mod">
          <ac:chgData name="Yoon Sanghyeon" userId="96a6a3bb010475fd" providerId="LiveId" clId="{E99B936C-B4D5-4E09-A9C9-650A7CA7D604}" dt="2019-12-17T17:39:55.696" v="3445" actId="478"/>
          <ac:picMkLst>
            <pc:docMk/>
            <pc:sldMk cId="408782859" sldId="338"/>
            <ac:picMk id="19" creationId="{2F12A491-53DA-4CCF-87B7-2F5DD3A528F4}"/>
          </ac:picMkLst>
        </pc:picChg>
        <pc:picChg chg="add mod">
          <ac:chgData name="Yoon Sanghyeon" userId="96a6a3bb010475fd" providerId="LiveId" clId="{E99B936C-B4D5-4E09-A9C9-650A7CA7D604}" dt="2019-12-17T17:35:12.396" v="3437" actId="571"/>
          <ac:picMkLst>
            <pc:docMk/>
            <pc:sldMk cId="408782859" sldId="338"/>
            <ac:picMk id="21" creationId="{93424A9D-4D45-4607-97F5-7ACE8F2DB5DE}"/>
          </ac:picMkLst>
        </pc:picChg>
        <pc:picChg chg="add mod">
          <ac:chgData name="Yoon Sanghyeon" userId="96a6a3bb010475fd" providerId="LiveId" clId="{E99B936C-B4D5-4E09-A9C9-650A7CA7D604}" dt="2019-12-17T17:39:28.589" v="3439" actId="571"/>
          <ac:picMkLst>
            <pc:docMk/>
            <pc:sldMk cId="408782859" sldId="338"/>
            <ac:picMk id="23" creationId="{C8D305B9-C0D5-415E-9788-C6469FED6787}"/>
          </ac:picMkLst>
        </pc:picChg>
        <pc:picChg chg="add del mod">
          <ac:chgData name="Yoon Sanghyeon" userId="96a6a3bb010475fd" providerId="LiveId" clId="{E99B936C-B4D5-4E09-A9C9-650A7CA7D604}" dt="2019-12-17T17:56:04.531" v="3467" actId="478"/>
          <ac:picMkLst>
            <pc:docMk/>
            <pc:sldMk cId="408782859" sldId="338"/>
            <ac:picMk id="24" creationId="{4D0DC9FA-5FDE-47FF-BDB8-96D8014D36ED}"/>
          </ac:picMkLst>
        </pc:picChg>
        <pc:picChg chg="add del mod ord">
          <ac:chgData name="Yoon Sanghyeon" userId="96a6a3bb010475fd" providerId="LiveId" clId="{E99B936C-B4D5-4E09-A9C9-650A7CA7D604}" dt="2019-12-17T17:55:49.801" v="3457" actId="478"/>
          <ac:picMkLst>
            <pc:docMk/>
            <pc:sldMk cId="408782859" sldId="338"/>
            <ac:picMk id="25" creationId="{93F7CED7-2C89-4861-B82C-97CC758EACCB}"/>
          </ac:picMkLst>
        </pc:picChg>
        <pc:picChg chg="add del mod">
          <ac:chgData name="Yoon Sanghyeon" userId="96a6a3bb010475fd" providerId="LiveId" clId="{E99B936C-B4D5-4E09-A9C9-650A7CA7D604}" dt="2019-12-17T17:55:45.714" v="3455" actId="478"/>
          <ac:picMkLst>
            <pc:docMk/>
            <pc:sldMk cId="408782859" sldId="338"/>
            <ac:picMk id="26" creationId="{A0B7AEC4-C296-4B72-8760-95595F94872C}"/>
          </ac:picMkLst>
        </pc:picChg>
        <pc:picChg chg="add mod">
          <ac:chgData name="Yoon Sanghyeon" userId="96a6a3bb010475fd" providerId="LiveId" clId="{E99B936C-B4D5-4E09-A9C9-650A7CA7D604}" dt="2019-12-17T20:03:37.227" v="5163" actId="1076"/>
          <ac:picMkLst>
            <pc:docMk/>
            <pc:sldMk cId="408782859" sldId="338"/>
            <ac:picMk id="27" creationId="{830EB740-3902-45AD-B500-497F0664EBE2}"/>
          </ac:picMkLst>
        </pc:picChg>
        <pc:picChg chg="add mod">
          <ac:chgData name="Yoon Sanghyeon" userId="96a6a3bb010475fd" providerId="LiveId" clId="{E99B936C-B4D5-4E09-A9C9-650A7CA7D604}" dt="2019-12-17T20:03:40.222" v="5166" actId="1038"/>
          <ac:picMkLst>
            <pc:docMk/>
            <pc:sldMk cId="408782859" sldId="338"/>
            <ac:picMk id="28" creationId="{025A0A3C-92AB-48CE-AE2D-9716ACC4DFB9}"/>
          </ac:picMkLst>
        </pc:picChg>
      </pc:sldChg>
      <pc:sldChg chg="add del">
        <pc:chgData name="Yoon Sanghyeon" userId="96a6a3bb010475fd" providerId="LiveId" clId="{E99B936C-B4D5-4E09-A9C9-650A7CA7D604}" dt="2019-12-17T17:13:19.420" v="3242"/>
        <pc:sldMkLst>
          <pc:docMk/>
          <pc:sldMk cId="899391954" sldId="339"/>
        </pc:sldMkLst>
      </pc:sldChg>
      <pc:sldChg chg="addSp delSp modSp add">
        <pc:chgData name="Yoon Sanghyeon" userId="96a6a3bb010475fd" providerId="LiveId" clId="{E99B936C-B4D5-4E09-A9C9-650A7CA7D604}" dt="2019-12-17T19:24:48.024" v="4379" actId="1076"/>
        <pc:sldMkLst>
          <pc:docMk/>
          <pc:sldMk cId="3659167208" sldId="339"/>
        </pc:sldMkLst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3" creationId="{E574B86F-C6B9-406C-B125-7BC66F65282A}"/>
          </ac:spMkLst>
        </pc:spChg>
        <pc:spChg chg="add mod">
          <ac:chgData name="Yoon Sanghyeon" userId="96a6a3bb010475fd" providerId="LiveId" clId="{E99B936C-B4D5-4E09-A9C9-650A7CA7D604}" dt="2019-12-17T18:29:10.716" v="3763" actId="207"/>
          <ac:spMkLst>
            <pc:docMk/>
            <pc:sldMk cId="3659167208" sldId="339"/>
            <ac:spMk id="7" creationId="{F1899C7A-C737-40C2-B160-B52889BB4C25}"/>
          </ac:spMkLst>
        </pc:spChg>
        <pc:spChg chg="add mod">
          <ac:chgData name="Yoon Sanghyeon" userId="96a6a3bb010475fd" providerId="LiveId" clId="{E99B936C-B4D5-4E09-A9C9-650A7CA7D604}" dt="2019-12-17T19:20:16.047" v="4146" actId="1076"/>
          <ac:spMkLst>
            <pc:docMk/>
            <pc:sldMk cId="3659167208" sldId="339"/>
            <ac:spMk id="12" creationId="{6A3DE43F-94D5-4ABB-9C26-E4E0B0C6B9BC}"/>
          </ac:spMkLst>
        </pc:spChg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18:06:13.717" v="3546" actId="20577"/>
          <ac:spMkLst>
            <pc:docMk/>
            <pc:sldMk cId="3659167208" sldId="339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18:06:31.263" v="3561"/>
          <ac:spMkLst>
            <pc:docMk/>
            <pc:sldMk cId="3659167208" sldId="339"/>
            <ac:spMk id="22" creationId="{F2A1A913-0503-4BA9-B541-279D427CB1CB}"/>
          </ac:spMkLst>
        </pc:spChg>
        <pc:spChg chg="add mod">
          <ac:chgData name="Yoon Sanghyeon" userId="96a6a3bb010475fd" providerId="LiveId" clId="{E99B936C-B4D5-4E09-A9C9-650A7CA7D604}" dt="2019-12-17T18:07:18.517" v="3607"/>
          <ac:spMkLst>
            <pc:docMk/>
            <pc:sldMk cId="3659167208" sldId="339"/>
            <ac:spMk id="25" creationId="{77EAB8E2-AF3F-4F07-998F-0669E5AA74FF}"/>
          </ac:spMkLst>
        </pc:spChg>
        <pc:spChg chg="add mod ord">
          <ac:chgData name="Yoon Sanghyeon" userId="96a6a3bb010475fd" providerId="LiveId" clId="{E99B936C-B4D5-4E09-A9C9-650A7CA7D604}" dt="2019-12-17T18:14:25.206" v="3668" actId="164"/>
          <ac:spMkLst>
            <pc:docMk/>
            <pc:sldMk cId="3659167208" sldId="339"/>
            <ac:spMk id="27" creationId="{91875C9E-2124-4CBF-8C01-F27289730256}"/>
          </ac:spMkLst>
        </pc:spChg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29" creationId="{61ADF8D0-6FD1-43C5-8820-9D8F465653CB}"/>
          </ac:spMkLst>
        </pc:spChg>
        <pc:spChg chg="add mod">
          <ac:chgData name="Yoon Sanghyeon" userId="96a6a3bb010475fd" providerId="LiveId" clId="{E99B936C-B4D5-4E09-A9C9-650A7CA7D604}" dt="2019-12-17T18:14:27.071" v="3669" actId="164"/>
          <ac:spMkLst>
            <pc:docMk/>
            <pc:sldMk cId="3659167208" sldId="339"/>
            <ac:spMk id="30" creationId="{CD1C1A1C-32E6-465B-BCB8-3EFE78AB753E}"/>
          </ac:spMkLst>
        </pc:spChg>
        <pc:spChg chg="add del mod">
          <ac:chgData name="Yoon Sanghyeon" userId="96a6a3bb010475fd" providerId="LiveId" clId="{E99B936C-B4D5-4E09-A9C9-650A7CA7D604}" dt="2019-12-17T18:14:19.806" v="3665" actId="478"/>
          <ac:spMkLst>
            <pc:docMk/>
            <pc:sldMk cId="3659167208" sldId="339"/>
            <ac:spMk id="31" creationId="{3753F14C-7CA1-4C35-AFB1-644CA0120215}"/>
          </ac:spMkLst>
        </pc:spChg>
        <pc:spChg chg="add del mod">
          <ac:chgData name="Yoon Sanghyeon" userId="96a6a3bb010475fd" providerId="LiveId" clId="{E99B936C-B4D5-4E09-A9C9-650A7CA7D604}" dt="2019-12-17T18:14:21.352" v="3667" actId="478"/>
          <ac:spMkLst>
            <pc:docMk/>
            <pc:sldMk cId="3659167208" sldId="339"/>
            <ac:spMk id="32" creationId="{07E12D28-BF73-4920-B5E1-965E6576604F}"/>
          </ac:spMkLst>
        </pc:spChg>
        <pc:spChg chg="add del mod">
          <ac:chgData name="Yoon Sanghyeon" userId="96a6a3bb010475fd" providerId="LiveId" clId="{E99B936C-B4D5-4E09-A9C9-650A7CA7D604}" dt="2019-12-17T18:14:20.313" v="3666" actId="478"/>
          <ac:spMkLst>
            <pc:docMk/>
            <pc:sldMk cId="3659167208" sldId="339"/>
            <ac:spMk id="33" creationId="{12CAD1CE-28F9-4632-B93E-12DC71ACEBD2}"/>
          </ac:spMkLst>
        </pc:spChg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40" creationId="{437B6E4C-8079-4635-99AD-E04881464D15}"/>
          </ac:spMkLst>
        </pc:spChg>
        <pc:spChg chg="mod">
          <ac:chgData name="Yoon Sanghyeon" userId="96a6a3bb010475fd" providerId="LiveId" clId="{E99B936C-B4D5-4E09-A9C9-650A7CA7D604}" dt="2019-12-17T19:24:40.990" v="4378" actId="20577"/>
          <ac:spMkLst>
            <pc:docMk/>
            <pc:sldMk cId="3659167208" sldId="339"/>
            <ac:spMk id="42" creationId="{0A0E3226-40AA-4F9A-9D71-D718DF1461AB}"/>
          </ac:spMkLst>
        </pc:spChg>
        <pc:spChg chg="add mod">
          <ac:chgData name="Yoon Sanghyeon" userId="96a6a3bb010475fd" providerId="LiveId" clId="{E99B936C-B4D5-4E09-A9C9-650A7CA7D604}" dt="2019-12-17T19:21:32.034" v="4334" actId="1076"/>
          <ac:spMkLst>
            <pc:docMk/>
            <pc:sldMk cId="3659167208" sldId="339"/>
            <ac:spMk id="43" creationId="{1CF76365-148A-4E09-A753-F44033E9ED5C}"/>
          </ac:spMkLst>
        </pc:spChg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44" creationId="{A383C67E-92B5-40F9-B5C2-343A0EA17C8F}"/>
          </ac:spMkLst>
        </pc:spChg>
        <pc:spChg chg="del">
          <ac:chgData name="Yoon Sanghyeon" userId="96a6a3bb010475fd" providerId="LiveId" clId="{E99B936C-B4D5-4E09-A9C9-650A7CA7D604}" dt="2019-12-17T18:07:30.072" v="3608" actId="478"/>
          <ac:spMkLst>
            <pc:docMk/>
            <pc:sldMk cId="3659167208" sldId="339"/>
            <ac:spMk id="59" creationId="{46C20C41-96D1-440E-95B8-A675F30EB312}"/>
          </ac:spMkLst>
        </pc:spChg>
        <pc:grpChg chg="add mod">
          <ac:chgData name="Yoon Sanghyeon" userId="96a6a3bb010475fd" providerId="LiveId" clId="{E99B936C-B4D5-4E09-A9C9-650A7CA7D604}" dt="2019-12-17T18:09:35.480" v="3628" actId="164"/>
          <ac:grpSpMkLst>
            <pc:docMk/>
            <pc:sldMk cId="3659167208" sldId="339"/>
            <ac:grpSpMk id="2" creationId="{5344035E-D038-425D-8D0A-923B40660881}"/>
          </ac:grpSpMkLst>
        </pc:grpChg>
        <pc:grpChg chg="add mod">
          <ac:chgData name="Yoon Sanghyeon" userId="96a6a3bb010475fd" providerId="LiveId" clId="{E99B936C-B4D5-4E09-A9C9-650A7CA7D604}" dt="2019-12-17T19:20:16.047" v="4146" actId="1076"/>
          <ac:grpSpMkLst>
            <pc:docMk/>
            <pc:sldMk cId="3659167208" sldId="339"/>
            <ac:grpSpMk id="4" creationId="{550983FB-2758-4848-9482-A11ADAC24CAA}"/>
          </ac:grpSpMkLst>
        </pc:grpChg>
        <pc:grpChg chg="add mod">
          <ac:chgData name="Yoon Sanghyeon" userId="96a6a3bb010475fd" providerId="LiveId" clId="{E99B936C-B4D5-4E09-A9C9-650A7CA7D604}" dt="2019-12-17T19:20:20.470" v="4147" actId="1076"/>
          <ac:grpSpMkLst>
            <pc:docMk/>
            <pc:sldMk cId="3659167208" sldId="339"/>
            <ac:grpSpMk id="5" creationId="{11FD6C41-9F02-465B-8331-7D05745AE4C4}"/>
          </ac:grpSpMkLst>
        </pc:grpChg>
        <pc:grpChg chg="del">
          <ac:chgData name="Yoon Sanghyeon" userId="96a6a3bb010475fd" providerId="LiveId" clId="{E99B936C-B4D5-4E09-A9C9-650A7CA7D604}" dt="2019-12-17T18:07:30.072" v="3608" actId="478"/>
          <ac:grpSpMkLst>
            <pc:docMk/>
            <pc:sldMk cId="3659167208" sldId="339"/>
            <ac:grpSpMk id="8" creationId="{80FE69DB-DADE-4E00-A3CF-6DBFF025E3D4}"/>
          </ac:grpSpMkLst>
        </pc:grpChg>
        <pc:grpChg chg="add mod">
          <ac:chgData name="Yoon Sanghyeon" userId="96a6a3bb010475fd" providerId="LiveId" clId="{E99B936C-B4D5-4E09-A9C9-650A7CA7D604}" dt="2019-12-17T19:20:37.191" v="4151" actId="1076"/>
          <ac:grpSpMkLst>
            <pc:docMk/>
            <pc:sldMk cId="3659167208" sldId="339"/>
            <ac:grpSpMk id="10" creationId="{5A96C734-1167-4567-8DC3-850D8842ABA2}"/>
          </ac:grpSpMkLst>
        </pc:grpChg>
        <pc:grpChg chg="del">
          <ac:chgData name="Yoon Sanghyeon" userId="96a6a3bb010475fd" providerId="LiveId" clId="{E99B936C-B4D5-4E09-A9C9-650A7CA7D604}" dt="2019-12-17T18:07:30.072" v="3608" actId="478"/>
          <ac:grpSpMkLst>
            <pc:docMk/>
            <pc:sldMk cId="3659167208" sldId="339"/>
            <ac:grpSpMk id="13" creationId="{12D8EC41-AE8E-4CC7-B33D-7DB8CD3CA922}"/>
          </ac:grpSpMkLst>
        </pc:grpChg>
        <pc:grpChg chg="add mod">
          <ac:chgData name="Yoon Sanghyeon" userId="96a6a3bb010475fd" providerId="LiveId" clId="{E99B936C-B4D5-4E09-A9C9-650A7CA7D604}" dt="2019-12-17T19:24:48.024" v="4379" actId="1076"/>
          <ac:grpSpMkLst>
            <pc:docMk/>
            <pc:sldMk cId="3659167208" sldId="339"/>
            <ac:grpSpMk id="39" creationId="{C5491B84-A4D3-434A-ACF5-26FB1F9907A2}"/>
          </ac:grpSpMkLst>
        </pc:grpChg>
        <pc:grpChg chg="del">
          <ac:chgData name="Yoon Sanghyeon" userId="96a6a3bb010475fd" providerId="LiveId" clId="{E99B936C-B4D5-4E09-A9C9-650A7CA7D604}" dt="2019-12-17T18:07:30.072" v="3608" actId="478"/>
          <ac:grpSpMkLst>
            <pc:docMk/>
            <pc:sldMk cId="3659167208" sldId="339"/>
            <ac:grpSpMk id="57" creationId="{E067D23A-8439-45C5-821E-72A7BA62FC4C}"/>
          </ac:grpSpMkLst>
        </pc:grpChg>
        <pc:picChg chg="add mod">
          <ac:chgData name="Yoon Sanghyeon" userId="96a6a3bb010475fd" providerId="LiveId" clId="{E99B936C-B4D5-4E09-A9C9-650A7CA7D604}" dt="2019-12-17T19:21:53.647" v="4336" actId="1582"/>
          <ac:picMkLst>
            <pc:docMk/>
            <pc:sldMk cId="3659167208" sldId="339"/>
            <ac:picMk id="26" creationId="{E7F0E681-3C3D-44CB-BE60-8E53523E3623}"/>
          </ac:picMkLst>
        </pc:picChg>
        <pc:picChg chg="add mod">
          <ac:chgData name="Yoon Sanghyeon" userId="96a6a3bb010475fd" providerId="LiveId" clId="{E99B936C-B4D5-4E09-A9C9-650A7CA7D604}" dt="2019-12-17T19:22:02.066" v="4338" actId="208"/>
          <ac:picMkLst>
            <pc:docMk/>
            <pc:sldMk cId="3659167208" sldId="339"/>
            <ac:picMk id="34" creationId="{C32A7B7F-227C-4F4E-B8BE-085BAD487C08}"/>
          </ac:picMkLst>
        </pc:picChg>
        <pc:cxnChg chg="add mod">
          <ac:chgData name="Yoon Sanghyeon" userId="96a6a3bb010475fd" providerId="LiveId" clId="{E99B936C-B4D5-4E09-A9C9-650A7CA7D604}" dt="2019-12-17T18:29:04.243" v="3761" actId="164"/>
          <ac:cxnSpMkLst>
            <pc:docMk/>
            <pc:sldMk cId="3659167208" sldId="339"/>
            <ac:cxnSpMk id="36" creationId="{86BC32CF-362E-43D2-B235-AD2E0B933497}"/>
          </ac:cxnSpMkLst>
        </pc:cxnChg>
        <pc:cxnChg chg="del">
          <ac:chgData name="Yoon Sanghyeon" userId="96a6a3bb010475fd" providerId="LiveId" clId="{E99B936C-B4D5-4E09-A9C9-650A7CA7D604}" dt="2019-12-17T18:07:30.072" v="3608" actId="478"/>
          <ac:cxnSpMkLst>
            <pc:docMk/>
            <pc:sldMk cId="3659167208" sldId="339"/>
            <ac:cxnSpMk id="60" creationId="{AC518E49-5181-4613-920E-8A5327CBA24F}"/>
          </ac:cxnSpMkLst>
        </pc:cxnChg>
        <pc:cxnChg chg="del">
          <ac:chgData name="Yoon Sanghyeon" userId="96a6a3bb010475fd" providerId="LiveId" clId="{E99B936C-B4D5-4E09-A9C9-650A7CA7D604}" dt="2019-12-17T18:07:30.072" v="3608" actId="478"/>
          <ac:cxnSpMkLst>
            <pc:docMk/>
            <pc:sldMk cId="3659167208" sldId="339"/>
            <ac:cxnSpMk id="65" creationId="{7ED9AA59-6FB2-4443-9140-1F7100FD8294}"/>
          </ac:cxnSpMkLst>
        </pc:cxnChg>
        <pc:cxnChg chg="del">
          <ac:chgData name="Yoon Sanghyeon" userId="96a6a3bb010475fd" providerId="LiveId" clId="{E99B936C-B4D5-4E09-A9C9-650A7CA7D604}" dt="2019-12-17T18:07:30.072" v="3608" actId="478"/>
          <ac:cxnSpMkLst>
            <pc:docMk/>
            <pc:sldMk cId="3659167208" sldId="339"/>
            <ac:cxnSpMk id="66" creationId="{5C19BAD7-E09A-494C-95AF-AD3315CB68C2}"/>
          </ac:cxnSpMkLst>
        </pc:cxnChg>
      </pc:sldChg>
      <pc:sldChg chg="addSp delSp modSp add">
        <pc:chgData name="Yoon Sanghyeon" userId="96a6a3bb010475fd" providerId="LiveId" clId="{E99B936C-B4D5-4E09-A9C9-650A7CA7D604}" dt="2019-12-17T19:38:40.123" v="4801" actId="20577"/>
        <pc:sldMkLst>
          <pc:docMk/>
          <pc:sldMk cId="261829105" sldId="340"/>
        </pc:sldMkLst>
        <pc:spChg chg="mod">
          <ac:chgData name="Yoon Sanghyeon" userId="96a6a3bb010475fd" providerId="LiveId" clId="{E99B936C-B4D5-4E09-A9C9-650A7CA7D604}" dt="2019-12-17T19:25:02.886" v="4392" actId="20577"/>
          <ac:spMkLst>
            <pc:docMk/>
            <pc:sldMk cId="261829105" sldId="340"/>
            <ac:spMk id="7" creationId="{F1899C7A-C737-40C2-B160-B52889BB4C25}"/>
          </ac:spMkLst>
        </pc:spChg>
        <pc:spChg chg="mod">
          <ac:chgData name="Yoon Sanghyeon" userId="96a6a3bb010475fd" providerId="LiveId" clId="{E99B936C-B4D5-4E09-A9C9-650A7CA7D604}" dt="2019-12-17T19:25:57.708" v="4535" actId="1076"/>
          <ac:spMkLst>
            <pc:docMk/>
            <pc:sldMk cId="261829105" sldId="340"/>
            <ac:spMk id="12" creationId="{6A3DE43F-94D5-4ABB-9C26-E4E0B0C6B9BC}"/>
          </ac:spMkLst>
        </pc:spChg>
        <pc:spChg chg="mod topLvl">
          <ac:chgData name="Yoon Sanghyeon" userId="96a6a3bb010475fd" providerId="LiveId" clId="{E99B936C-B4D5-4E09-A9C9-650A7CA7D604}" dt="2019-12-17T19:23:02.568" v="4347" actId="165"/>
          <ac:spMkLst>
            <pc:docMk/>
            <pc:sldMk cId="261829105" sldId="340"/>
            <ac:spMk id="27" creationId="{91875C9E-2124-4CBF-8C01-F27289730256}"/>
          </ac:spMkLst>
        </pc:spChg>
        <pc:spChg chg="mod topLvl">
          <ac:chgData name="Yoon Sanghyeon" userId="96a6a3bb010475fd" providerId="LiveId" clId="{E99B936C-B4D5-4E09-A9C9-650A7CA7D604}" dt="2019-12-17T19:24:21.805" v="4361" actId="1076"/>
          <ac:spMkLst>
            <pc:docMk/>
            <pc:sldMk cId="261829105" sldId="340"/>
            <ac:spMk id="30" creationId="{CD1C1A1C-32E6-465B-BCB8-3EFE78AB753E}"/>
          </ac:spMkLst>
        </pc:spChg>
        <pc:spChg chg="mod">
          <ac:chgData name="Yoon Sanghyeon" userId="96a6a3bb010475fd" providerId="LiveId" clId="{E99B936C-B4D5-4E09-A9C9-650A7CA7D604}" dt="2019-12-17T19:25:17.264" v="4402" actId="20577"/>
          <ac:spMkLst>
            <pc:docMk/>
            <pc:sldMk cId="261829105" sldId="340"/>
            <ac:spMk id="42" creationId="{0A0E3226-40AA-4F9A-9D71-D718DF1461AB}"/>
          </ac:spMkLst>
        </pc:spChg>
        <pc:spChg chg="mod">
          <ac:chgData name="Yoon Sanghyeon" userId="96a6a3bb010475fd" providerId="LiveId" clId="{E99B936C-B4D5-4E09-A9C9-650A7CA7D604}" dt="2019-12-17T19:38:40.123" v="4801" actId="20577"/>
          <ac:spMkLst>
            <pc:docMk/>
            <pc:sldMk cId="261829105" sldId="340"/>
            <ac:spMk id="43" creationId="{1CF76365-148A-4E09-A753-F44033E9ED5C}"/>
          </ac:spMkLst>
        </pc:spChg>
        <pc:grpChg chg="del">
          <ac:chgData name="Yoon Sanghyeon" userId="96a6a3bb010475fd" providerId="LiveId" clId="{E99B936C-B4D5-4E09-A9C9-650A7CA7D604}" dt="2019-12-17T19:23:02.568" v="4347" actId="165"/>
          <ac:grpSpMkLst>
            <pc:docMk/>
            <pc:sldMk cId="261829105" sldId="340"/>
            <ac:grpSpMk id="4" creationId="{550983FB-2758-4848-9482-A11ADAC24CAA}"/>
          </ac:grpSpMkLst>
        </pc:grpChg>
        <pc:grpChg chg="del">
          <ac:chgData name="Yoon Sanghyeon" userId="96a6a3bb010475fd" providerId="LiveId" clId="{E99B936C-B4D5-4E09-A9C9-650A7CA7D604}" dt="2019-12-17T19:23:04.949" v="4348" actId="165"/>
          <ac:grpSpMkLst>
            <pc:docMk/>
            <pc:sldMk cId="261829105" sldId="340"/>
            <ac:grpSpMk id="5" creationId="{11FD6C41-9F02-465B-8331-7D05745AE4C4}"/>
          </ac:grpSpMkLst>
        </pc:grpChg>
        <pc:grpChg chg="mod">
          <ac:chgData name="Yoon Sanghyeon" userId="96a6a3bb010475fd" providerId="LiveId" clId="{E99B936C-B4D5-4E09-A9C9-650A7CA7D604}" dt="2019-12-17T19:25:10.802" v="4393" actId="1076"/>
          <ac:grpSpMkLst>
            <pc:docMk/>
            <pc:sldMk cId="261829105" sldId="340"/>
            <ac:grpSpMk id="10" creationId="{5A96C734-1167-4567-8DC3-850D8842ABA2}"/>
          </ac:grpSpMkLst>
        </pc:grpChg>
        <pc:grpChg chg="mod">
          <ac:chgData name="Yoon Sanghyeon" userId="96a6a3bb010475fd" providerId="LiveId" clId="{E99B936C-B4D5-4E09-A9C9-650A7CA7D604}" dt="2019-12-17T19:25:23.360" v="4403" actId="1076"/>
          <ac:grpSpMkLst>
            <pc:docMk/>
            <pc:sldMk cId="261829105" sldId="340"/>
            <ac:grpSpMk id="39" creationId="{C5491B84-A4D3-434A-ACF5-26FB1F9907A2}"/>
          </ac:grpSpMkLst>
        </pc:grpChg>
        <pc:picChg chg="del mod topLvl">
          <ac:chgData name="Yoon Sanghyeon" userId="96a6a3bb010475fd" providerId="LiveId" clId="{E99B936C-B4D5-4E09-A9C9-650A7CA7D604}" dt="2019-12-17T19:23:08.747" v="4349" actId="478"/>
          <ac:picMkLst>
            <pc:docMk/>
            <pc:sldMk cId="261829105" sldId="340"/>
            <ac:picMk id="26" creationId="{E7F0E681-3C3D-44CB-BE60-8E53523E3623}"/>
          </ac:picMkLst>
        </pc:picChg>
        <pc:picChg chg="add del">
          <ac:chgData name="Yoon Sanghyeon" userId="96a6a3bb010475fd" providerId="LiveId" clId="{E99B936C-B4D5-4E09-A9C9-650A7CA7D604}" dt="2019-12-17T19:22:17.027" v="4341" actId="478"/>
          <ac:picMkLst>
            <pc:docMk/>
            <pc:sldMk cId="261829105" sldId="340"/>
            <ac:picMk id="28" creationId="{A3C72A98-0928-411E-9DB6-C76548090DE2}"/>
          </ac:picMkLst>
        </pc:picChg>
        <pc:picChg chg="add mod">
          <ac:chgData name="Yoon Sanghyeon" userId="96a6a3bb010475fd" providerId="LiveId" clId="{E99B936C-B4D5-4E09-A9C9-650A7CA7D604}" dt="2019-12-17T19:23:14.128" v="4350" actId="1076"/>
          <ac:picMkLst>
            <pc:docMk/>
            <pc:sldMk cId="261829105" sldId="340"/>
            <ac:picMk id="29" creationId="{AD7571ED-79C6-44E5-8926-128CEE421A07}"/>
          </ac:picMkLst>
        </pc:picChg>
        <pc:picChg chg="add mod">
          <ac:chgData name="Yoon Sanghyeon" userId="96a6a3bb010475fd" providerId="LiveId" clId="{E99B936C-B4D5-4E09-A9C9-650A7CA7D604}" dt="2019-12-17T19:24:21.805" v="4361" actId="1076"/>
          <ac:picMkLst>
            <pc:docMk/>
            <pc:sldMk cId="261829105" sldId="340"/>
            <ac:picMk id="31" creationId="{39F1AB02-E799-4D1F-8E4D-142D1A317729}"/>
          </ac:picMkLst>
        </pc:picChg>
        <pc:picChg chg="del mod topLvl">
          <ac:chgData name="Yoon Sanghyeon" userId="96a6a3bb010475fd" providerId="LiveId" clId="{E99B936C-B4D5-4E09-A9C9-650A7CA7D604}" dt="2019-12-17T19:23:39.426" v="4355" actId="478"/>
          <ac:picMkLst>
            <pc:docMk/>
            <pc:sldMk cId="261829105" sldId="340"/>
            <ac:picMk id="34" creationId="{C32A7B7F-227C-4F4E-B8BE-085BAD487C08}"/>
          </ac:picMkLst>
        </pc:picChg>
      </pc:sldChg>
      <pc:sldChg chg="addSp delSp modSp add">
        <pc:chgData name="Yoon Sanghyeon" userId="96a6a3bb010475fd" providerId="LiveId" clId="{E99B936C-B4D5-4E09-A9C9-650A7CA7D604}" dt="2019-12-17T20:06:19.781" v="5354" actId="368"/>
        <pc:sldMkLst>
          <pc:docMk/>
          <pc:sldMk cId="2159635237" sldId="341"/>
        </pc:sldMkLst>
        <pc:spChg chg="mod">
          <ac:chgData name="Yoon Sanghyeon" userId="96a6a3bb010475fd" providerId="LiveId" clId="{E99B936C-B4D5-4E09-A9C9-650A7CA7D604}" dt="2019-12-17T19:42:59.333" v="4909" actId="20577"/>
          <ac:spMkLst>
            <pc:docMk/>
            <pc:sldMk cId="2159635237" sldId="341"/>
            <ac:spMk id="7" creationId="{F1899C7A-C737-40C2-B160-B52889BB4C25}"/>
          </ac:spMkLst>
        </pc:spChg>
        <pc:spChg chg="mod">
          <ac:chgData name="Yoon Sanghyeon" userId="96a6a3bb010475fd" providerId="LiveId" clId="{E99B936C-B4D5-4E09-A9C9-650A7CA7D604}" dt="2019-12-17T19:45:04.215" v="5116" actId="1076"/>
          <ac:spMkLst>
            <pc:docMk/>
            <pc:sldMk cId="2159635237" sldId="341"/>
            <ac:spMk id="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20:05:09.302" v="5235" actId="1076"/>
          <ac:spMkLst>
            <pc:docMk/>
            <pc:sldMk cId="2159635237" sldId="341"/>
            <ac:spMk id="12" creationId="{6A3DE43F-94D5-4ABB-9C26-E4E0B0C6B9BC}"/>
          </ac:spMkLst>
        </pc:spChg>
        <pc:spChg chg="mod">
          <ac:chgData name="Yoon Sanghyeon" userId="96a6a3bb010475fd" providerId="LiveId" clId="{E99B936C-B4D5-4E09-A9C9-650A7CA7D604}" dt="2019-12-17T19:42:50.190" v="4902" actId="1076"/>
          <ac:spMkLst>
            <pc:docMk/>
            <pc:sldMk cId="2159635237" sldId="341"/>
            <ac:spMk id="27" creationId="{91875C9E-2124-4CBF-8C01-F27289730256}"/>
          </ac:spMkLst>
        </pc:spChg>
        <pc:spChg chg="add mod">
          <ac:chgData name="Yoon Sanghyeon" userId="96a6a3bb010475fd" providerId="LiveId" clId="{E99B936C-B4D5-4E09-A9C9-650A7CA7D604}" dt="2019-12-17T20:06:19.781" v="5354" actId="368"/>
          <ac:spMkLst>
            <pc:docMk/>
            <pc:sldMk cId="2159635237" sldId="341"/>
            <ac:spMk id="28" creationId="{76137968-7221-47EF-BD84-4AE8A53D9EB3}"/>
          </ac:spMkLst>
        </pc:spChg>
        <pc:spChg chg="mod">
          <ac:chgData name="Yoon Sanghyeon" userId="96a6a3bb010475fd" providerId="LiveId" clId="{E99B936C-B4D5-4E09-A9C9-650A7CA7D604}" dt="2019-12-17T19:45:25.321" v="5119" actId="1076"/>
          <ac:spMkLst>
            <pc:docMk/>
            <pc:sldMk cId="2159635237" sldId="341"/>
            <ac:spMk id="30" creationId="{CD1C1A1C-32E6-465B-BCB8-3EFE78AB753E}"/>
          </ac:spMkLst>
        </pc:spChg>
        <pc:spChg chg="del">
          <ac:chgData name="Yoon Sanghyeon" userId="96a6a3bb010475fd" providerId="LiveId" clId="{E99B936C-B4D5-4E09-A9C9-650A7CA7D604}" dt="2019-12-17T19:44:18.145" v="5100" actId="478"/>
          <ac:spMkLst>
            <pc:docMk/>
            <pc:sldMk cId="2159635237" sldId="341"/>
            <ac:spMk id="43" creationId="{1CF76365-148A-4E09-A753-F44033E9ED5C}"/>
          </ac:spMkLst>
        </pc:spChg>
        <pc:grpChg chg="del">
          <ac:chgData name="Yoon Sanghyeon" userId="96a6a3bb010475fd" providerId="LiveId" clId="{E99B936C-B4D5-4E09-A9C9-650A7CA7D604}" dt="2019-12-17T19:44:18.145" v="5100" actId="478"/>
          <ac:grpSpMkLst>
            <pc:docMk/>
            <pc:sldMk cId="2159635237" sldId="341"/>
            <ac:grpSpMk id="39" creationId="{C5491B84-A4D3-434A-ACF5-26FB1F9907A2}"/>
          </ac:grpSpMkLst>
        </pc:grpChg>
        <pc:picChg chg="add mod">
          <ac:chgData name="Yoon Sanghyeon" userId="96a6a3bb010475fd" providerId="LiveId" clId="{E99B936C-B4D5-4E09-A9C9-650A7CA7D604}" dt="2019-12-17T19:42:50.190" v="4902" actId="1076"/>
          <ac:picMkLst>
            <pc:docMk/>
            <pc:sldMk cId="2159635237" sldId="341"/>
            <ac:picMk id="20" creationId="{70537CCD-3CB4-4A38-B75E-A0590E373256}"/>
          </ac:picMkLst>
        </pc:picChg>
        <pc:picChg chg="add mod">
          <ac:chgData name="Yoon Sanghyeon" userId="96a6a3bb010475fd" providerId="LiveId" clId="{E99B936C-B4D5-4E09-A9C9-650A7CA7D604}" dt="2019-12-17T19:45:25.321" v="5119" actId="1076"/>
          <ac:picMkLst>
            <pc:docMk/>
            <pc:sldMk cId="2159635237" sldId="341"/>
            <ac:picMk id="26" creationId="{89B629FF-1B81-446D-B0B6-05984099ECFF}"/>
          </ac:picMkLst>
        </pc:picChg>
        <pc:picChg chg="del">
          <ac:chgData name="Yoon Sanghyeon" userId="96a6a3bb010475fd" providerId="LiveId" clId="{E99B936C-B4D5-4E09-A9C9-650A7CA7D604}" dt="2019-12-17T19:41:44.956" v="4886" actId="478"/>
          <ac:picMkLst>
            <pc:docMk/>
            <pc:sldMk cId="2159635237" sldId="341"/>
            <ac:picMk id="29" creationId="{AD7571ED-79C6-44E5-8926-128CEE421A07}"/>
          </ac:picMkLst>
        </pc:picChg>
        <pc:picChg chg="del">
          <ac:chgData name="Yoon Sanghyeon" userId="96a6a3bb010475fd" providerId="LiveId" clId="{E99B936C-B4D5-4E09-A9C9-650A7CA7D604}" dt="2019-12-17T19:44:18.145" v="5100" actId="478"/>
          <ac:picMkLst>
            <pc:docMk/>
            <pc:sldMk cId="2159635237" sldId="341"/>
            <ac:picMk id="31" creationId="{39F1AB02-E799-4D1F-8E4D-142D1A317729}"/>
          </ac:picMkLst>
        </pc:picChg>
      </pc:sldChg>
      <pc:sldChg chg="addSp delSp modSp add">
        <pc:chgData name="Yoon Sanghyeon" userId="96a6a3bb010475fd" providerId="LiveId" clId="{E99B936C-B4D5-4E09-A9C9-650A7CA7D604}" dt="2019-12-17T20:18:57.457" v="5791"/>
        <pc:sldMkLst>
          <pc:docMk/>
          <pc:sldMk cId="1715565911" sldId="342"/>
        </pc:sldMkLst>
        <pc:spChg chg="mod">
          <ac:chgData name="Yoon Sanghyeon" userId="96a6a3bb010475fd" providerId="LiveId" clId="{E99B936C-B4D5-4E09-A9C9-650A7CA7D604}" dt="2019-12-17T20:13:00.111" v="5425" actId="20577"/>
          <ac:spMkLst>
            <pc:docMk/>
            <pc:sldMk cId="1715565911" sldId="342"/>
            <ac:spMk id="7" creationId="{F1899C7A-C737-40C2-B160-B52889BB4C25}"/>
          </ac:spMkLst>
        </pc:spChg>
        <pc:spChg chg="mod">
          <ac:chgData name="Yoon Sanghyeon" userId="96a6a3bb010475fd" providerId="LiveId" clId="{E99B936C-B4D5-4E09-A9C9-650A7CA7D604}" dt="2019-12-17T20:12:06.421" v="5408" actId="1076"/>
          <ac:spMkLst>
            <pc:docMk/>
            <pc:sldMk cId="1715565911" sldId="342"/>
            <ac:spMk id="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20:14:59.283" v="5544" actId="1076"/>
          <ac:spMkLst>
            <pc:docMk/>
            <pc:sldMk cId="1715565911" sldId="342"/>
            <ac:spMk id="12" creationId="{6A3DE43F-94D5-4ABB-9C26-E4E0B0C6B9BC}"/>
          </ac:spMkLst>
        </pc:spChg>
        <pc:spChg chg="add del mod">
          <ac:chgData name="Yoon Sanghyeon" userId="96a6a3bb010475fd" providerId="LiveId" clId="{E99B936C-B4D5-4E09-A9C9-650A7CA7D604}" dt="2019-12-17T20:16:03.646" v="5558" actId="478"/>
          <ac:spMkLst>
            <pc:docMk/>
            <pc:sldMk cId="1715565911" sldId="342"/>
            <ac:spMk id="19" creationId="{AC40C761-048D-48FB-85B8-E8D2DA4C59BB}"/>
          </ac:spMkLst>
        </pc:spChg>
        <pc:spChg chg="mod">
          <ac:chgData name="Yoon Sanghyeon" userId="96a6a3bb010475fd" providerId="LiveId" clId="{E99B936C-B4D5-4E09-A9C9-650A7CA7D604}" dt="2019-12-17T20:11:42.724" v="5399" actId="20577"/>
          <ac:spMkLst>
            <pc:docMk/>
            <pc:sldMk cId="1715565911" sldId="342"/>
            <ac:spMk id="25" creationId="{77EAB8E2-AF3F-4F07-998F-0669E5AA74FF}"/>
          </ac:spMkLst>
        </pc:spChg>
        <pc:spChg chg="mod">
          <ac:chgData name="Yoon Sanghyeon" userId="96a6a3bb010475fd" providerId="LiveId" clId="{E99B936C-B4D5-4E09-A9C9-650A7CA7D604}" dt="2019-12-17T20:14:59.283" v="5544" actId="1076"/>
          <ac:spMkLst>
            <pc:docMk/>
            <pc:sldMk cId="1715565911" sldId="342"/>
            <ac:spMk id="27" creationId="{91875C9E-2124-4CBF-8C01-F27289730256}"/>
          </ac:spMkLst>
        </pc:spChg>
        <pc:spChg chg="del">
          <ac:chgData name="Yoon Sanghyeon" userId="96a6a3bb010475fd" providerId="LiveId" clId="{E99B936C-B4D5-4E09-A9C9-650A7CA7D604}" dt="2019-12-17T20:12:08.941" v="5409" actId="478"/>
          <ac:spMkLst>
            <pc:docMk/>
            <pc:sldMk cId="1715565911" sldId="342"/>
            <ac:spMk id="28" creationId="{76137968-7221-47EF-BD84-4AE8A53D9EB3}"/>
          </ac:spMkLst>
        </pc:spChg>
        <pc:spChg chg="del">
          <ac:chgData name="Yoon Sanghyeon" userId="96a6a3bb010475fd" providerId="LiveId" clId="{E99B936C-B4D5-4E09-A9C9-650A7CA7D604}" dt="2019-12-17T20:12:08.941" v="5409" actId="478"/>
          <ac:spMkLst>
            <pc:docMk/>
            <pc:sldMk cId="1715565911" sldId="342"/>
            <ac:spMk id="30" creationId="{CD1C1A1C-32E6-465B-BCB8-3EFE78AB753E}"/>
          </ac:spMkLst>
        </pc:spChg>
        <pc:spChg chg="mod">
          <ac:chgData name="Yoon Sanghyeon" userId="96a6a3bb010475fd" providerId="LiveId" clId="{E99B936C-B4D5-4E09-A9C9-650A7CA7D604}" dt="2019-12-17T20:16:40.534" v="5574" actId="20577"/>
          <ac:spMkLst>
            <pc:docMk/>
            <pc:sldMk cId="1715565911" sldId="342"/>
            <ac:spMk id="32" creationId="{4DD3F957-9711-45C4-9F10-233DD0876B75}"/>
          </ac:spMkLst>
        </pc:spChg>
        <pc:spChg chg="add mod">
          <ac:chgData name="Yoon Sanghyeon" userId="96a6a3bb010475fd" providerId="LiveId" clId="{E99B936C-B4D5-4E09-A9C9-650A7CA7D604}" dt="2019-12-17T20:17:16.578" v="5655"/>
          <ac:spMkLst>
            <pc:docMk/>
            <pc:sldMk cId="1715565911" sldId="342"/>
            <ac:spMk id="33" creationId="{4896B2A7-C94C-4D0A-9F26-66DE9F505B82}"/>
          </ac:spMkLst>
        </pc:spChg>
        <pc:spChg chg="add mod">
          <ac:chgData name="Yoon Sanghyeon" userId="96a6a3bb010475fd" providerId="LiveId" clId="{E99B936C-B4D5-4E09-A9C9-650A7CA7D604}" dt="2019-12-17T20:18:14.684" v="5667" actId="1076"/>
          <ac:spMkLst>
            <pc:docMk/>
            <pc:sldMk cId="1715565911" sldId="342"/>
            <ac:spMk id="35" creationId="{D67AA12C-A1C9-4859-9EBC-15352475FBED}"/>
          </ac:spMkLst>
        </pc:spChg>
        <pc:spChg chg="mod">
          <ac:chgData name="Yoon Sanghyeon" userId="96a6a3bb010475fd" providerId="LiveId" clId="{E99B936C-B4D5-4E09-A9C9-650A7CA7D604}" dt="2019-12-17T20:18:22.240" v="5675" actId="20577"/>
          <ac:spMkLst>
            <pc:docMk/>
            <pc:sldMk cId="1715565911" sldId="342"/>
            <ac:spMk id="39" creationId="{08A5727A-3195-4A48-9BD9-983751596A01}"/>
          </ac:spMkLst>
        </pc:spChg>
        <pc:spChg chg="add mod">
          <ac:chgData name="Yoon Sanghyeon" userId="96a6a3bb010475fd" providerId="LiveId" clId="{E99B936C-B4D5-4E09-A9C9-650A7CA7D604}" dt="2019-12-17T20:18:57.457" v="5791"/>
          <ac:spMkLst>
            <pc:docMk/>
            <pc:sldMk cId="1715565911" sldId="342"/>
            <ac:spMk id="40" creationId="{6859BF53-42E5-430C-B28A-1E3A650C588C}"/>
          </ac:spMkLst>
        </pc:spChg>
        <pc:spChg chg="add mod ord">
          <ac:chgData name="Yoon Sanghyeon" userId="96a6a3bb010475fd" providerId="LiveId" clId="{E99B936C-B4D5-4E09-A9C9-650A7CA7D604}" dt="2019-12-17T20:16:34.979" v="5560" actId="1076"/>
          <ac:spMkLst>
            <pc:docMk/>
            <pc:sldMk cId="1715565911" sldId="342"/>
            <ac:spMk id="43" creationId="{8CD036FA-085D-48A5-91AA-F018E7DADF9F}"/>
          </ac:spMkLst>
        </pc:spChg>
        <pc:grpChg chg="mod">
          <ac:chgData name="Yoon Sanghyeon" userId="96a6a3bb010475fd" providerId="LiveId" clId="{E99B936C-B4D5-4E09-A9C9-650A7CA7D604}" dt="2019-12-17T20:14:59.283" v="5544" actId="1076"/>
          <ac:grpSpMkLst>
            <pc:docMk/>
            <pc:sldMk cId="1715565911" sldId="342"/>
            <ac:grpSpMk id="10" creationId="{5A96C734-1167-4567-8DC3-850D8842ABA2}"/>
          </ac:grpSpMkLst>
        </pc:grpChg>
        <pc:grpChg chg="add mod">
          <ac:chgData name="Yoon Sanghyeon" userId="96a6a3bb010475fd" providerId="LiveId" clId="{E99B936C-B4D5-4E09-A9C9-650A7CA7D604}" dt="2019-12-17T20:14:59.283" v="5544" actId="1076"/>
          <ac:grpSpMkLst>
            <pc:docMk/>
            <pc:sldMk cId="1715565911" sldId="342"/>
            <ac:grpSpMk id="29" creationId="{3FB109D1-F5D0-481B-A668-EDDF2BAE8D25}"/>
          </ac:grpSpMkLst>
        </pc:grpChg>
        <pc:grpChg chg="add mod">
          <ac:chgData name="Yoon Sanghyeon" userId="96a6a3bb010475fd" providerId="LiveId" clId="{E99B936C-B4D5-4E09-A9C9-650A7CA7D604}" dt="2019-12-17T20:14:59.283" v="5544" actId="1076"/>
          <ac:grpSpMkLst>
            <pc:docMk/>
            <pc:sldMk cId="1715565911" sldId="342"/>
            <ac:grpSpMk id="37" creationId="{6DFF7CDC-B593-4EB4-810C-49CFE0F4F0E1}"/>
          </ac:grpSpMkLst>
        </pc:grpChg>
        <pc:picChg chg="add del">
          <ac:chgData name="Yoon Sanghyeon" userId="96a6a3bb010475fd" providerId="LiveId" clId="{E99B936C-B4D5-4E09-A9C9-650A7CA7D604}" dt="2019-12-17T20:11:53.427" v="5401" actId="478"/>
          <ac:picMkLst>
            <pc:docMk/>
            <pc:sldMk cId="1715565911" sldId="342"/>
            <ac:picMk id="17" creationId="{3978267E-B8C2-4640-A813-46878F85D2BC}"/>
          </ac:picMkLst>
        </pc:picChg>
        <pc:picChg chg="add mod">
          <ac:chgData name="Yoon Sanghyeon" userId="96a6a3bb010475fd" providerId="LiveId" clId="{E99B936C-B4D5-4E09-A9C9-650A7CA7D604}" dt="2019-12-17T20:14:59.283" v="5544" actId="1076"/>
          <ac:picMkLst>
            <pc:docMk/>
            <pc:sldMk cId="1715565911" sldId="342"/>
            <ac:picMk id="18" creationId="{F7E39447-36B6-4D48-9E91-1FFD0125C8A3}"/>
          </ac:picMkLst>
        </pc:picChg>
        <pc:picChg chg="del mod">
          <ac:chgData name="Yoon Sanghyeon" userId="96a6a3bb010475fd" providerId="LiveId" clId="{E99B936C-B4D5-4E09-A9C9-650A7CA7D604}" dt="2019-12-17T20:12:03.652" v="5405" actId="478"/>
          <ac:picMkLst>
            <pc:docMk/>
            <pc:sldMk cId="1715565911" sldId="342"/>
            <ac:picMk id="20" creationId="{70537CCD-3CB4-4A38-B75E-A0590E373256}"/>
          </ac:picMkLst>
        </pc:picChg>
        <pc:picChg chg="del">
          <ac:chgData name="Yoon Sanghyeon" userId="96a6a3bb010475fd" providerId="LiveId" clId="{E99B936C-B4D5-4E09-A9C9-650A7CA7D604}" dt="2019-12-17T20:12:04.926" v="5406" actId="478"/>
          <ac:picMkLst>
            <pc:docMk/>
            <pc:sldMk cId="1715565911" sldId="342"/>
            <ac:picMk id="26" creationId="{89B629FF-1B81-446D-B0B6-05984099ECFF}"/>
          </ac:picMkLst>
        </pc:picChg>
        <pc:picChg chg="add del mod">
          <ac:chgData name="Yoon Sanghyeon" userId="96a6a3bb010475fd" providerId="LiveId" clId="{E99B936C-B4D5-4E09-A9C9-650A7CA7D604}" dt="2019-12-17T20:16:03.038" v="5557" actId="478"/>
          <ac:picMkLst>
            <pc:docMk/>
            <pc:sldMk cId="1715565911" sldId="342"/>
            <ac:picMk id="34" creationId="{6E8C2A95-3801-45D0-BC37-BD23FD4D3C00}"/>
          </ac:picMkLst>
        </pc:picChg>
        <pc:picChg chg="add del mod">
          <ac:chgData name="Yoon Sanghyeon" userId="96a6a3bb010475fd" providerId="LiveId" clId="{E99B936C-B4D5-4E09-A9C9-650A7CA7D604}" dt="2019-12-17T20:17:42.862" v="5660" actId="478"/>
          <ac:picMkLst>
            <pc:docMk/>
            <pc:sldMk cId="1715565911" sldId="342"/>
            <ac:picMk id="41" creationId="{A071A3FC-BC5C-4602-A7C2-0499CAB46461}"/>
          </ac:picMkLst>
        </pc:picChg>
        <pc:picChg chg="add mod">
          <ac:chgData name="Yoon Sanghyeon" userId="96a6a3bb010475fd" providerId="LiveId" clId="{E99B936C-B4D5-4E09-A9C9-650A7CA7D604}" dt="2019-12-17T20:16:34.979" v="5560" actId="1076"/>
          <ac:picMkLst>
            <pc:docMk/>
            <pc:sldMk cId="1715565911" sldId="342"/>
            <ac:picMk id="42" creationId="{4B889DD0-165F-49B2-A880-7C9C8B658E11}"/>
          </ac:picMkLst>
        </pc:picChg>
        <pc:picChg chg="add mod">
          <ac:chgData name="Yoon Sanghyeon" userId="96a6a3bb010475fd" providerId="LiveId" clId="{E99B936C-B4D5-4E09-A9C9-650A7CA7D604}" dt="2019-12-17T20:18:14.684" v="5667" actId="1076"/>
          <ac:picMkLst>
            <pc:docMk/>
            <pc:sldMk cId="1715565911" sldId="342"/>
            <ac:picMk id="44" creationId="{5313D241-0A4C-451F-A983-2B87970F7F6B}"/>
          </ac:picMkLst>
        </pc:picChg>
        <pc:picChg chg="add mod">
          <ac:chgData name="Yoon Sanghyeon" userId="96a6a3bb010475fd" providerId="LiveId" clId="{E99B936C-B4D5-4E09-A9C9-650A7CA7D604}" dt="2019-12-17T20:18:14.684" v="5667" actId="1076"/>
          <ac:picMkLst>
            <pc:docMk/>
            <pc:sldMk cId="1715565911" sldId="342"/>
            <ac:picMk id="45" creationId="{B06FC83B-D65D-4D47-A2CD-BDC06E73A30E}"/>
          </ac:picMkLst>
        </pc:picChg>
      </pc:sldChg>
      <pc:sldChg chg="addSp delSp modSp">
        <pc:chgData name="Yoon Sanghyeon" userId="96a6a3bb010475fd" providerId="LiveId" clId="{E99B936C-B4D5-4E09-A9C9-650A7CA7D604}" dt="2019-12-17T21:13:56.150" v="7896" actId="1076"/>
        <pc:sldMkLst>
          <pc:docMk/>
          <pc:sldMk cId="2090866336" sldId="343"/>
        </pc:sldMkLst>
        <pc:spChg chg="mod">
          <ac:chgData name="Yoon Sanghyeon" userId="96a6a3bb010475fd" providerId="LiveId" clId="{E99B936C-B4D5-4E09-A9C9-650A7CA7D604}" dt="2019-12-17T20:21:05.624" v="5892" actId="1076"/>
          <ac:spMkLst>
            <pc:docMk/>
            <pc:sldMk cId="2090866336" sldId="343"/>
            <ac:spMk id="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20:20:56.567" v="5890" actId="1038"/>
          <ac:spMkLst>
            <pc:docMk/>
            <pc:sldMk cId="2090866336" sldId="343"/>
            <ac:spMk id="12" creationId="{6A3DE43F-94D5-4ABB-9C26-E4E0B0C6B9BC}"/>
          </ac:spMkLst>
        </pc:spChg>
        <pc:spChg chg="mod">
          <ac:chgData name="Yoon Sanghyeon" userId="96a6a3bb010475fd" providerId="LiveId" clId="{E99B936C-B4D5-4E09-A9C9-650A7CA7D604}" dt="2019-12-17T21:13:51.896" v="7895" actId="1076"/>
          <ac:spMkLst>
            <pc:docMk/>
            <pc:sldMk cId="2090866336" sldId="343"/>
            <ac:spMk id="14" creationId="{1E5FBA78-DFE2-4838-B6D6-362F9BC7C2B4}"/>
          </ac:spMkLst>
        </pc:spChg>
        <pc:spChg chg="mod">
          <ac:chgData name="Yoon Sanghyeon" userId="96a6a3bb010475fd" providerId="LiveId" clId="{E99B936C-B4D5-4E09-A9C9-650A7CA7D604}" dt="2019-12-17T20:20:56.567" v="5890" actId="1038"/>
          <ac:spMkLst>
            <pc:docMk/>
            <pc:sldMk cId="2090866336" sldId="343"/>
            <ac:spMk id="19" creationId="{D1FF7B07-CD79-40FB-9577-D652829845E7}"/>
          </ac:spMkLst>
        </pc:spChg>
        <pc:spChg chg="mod">
          <ac:chgData name="Yoon Sanghyeon" userId="96a6a3bb010475fd" providerId="LiveId" clId="{E99B936C-B4D5-4E09-A9C9-650A7CA7D604}" dt="2019-12-17T21:13:56.150" v="7896" actId="1076"/>
          <ac:spMkLst>
            <pc:docMk/>
            <pc:sldMk cId="2090866336" sldId="343"/>
            <ac:spMk id="26" creationId="{79B4B904-3844-4570-B3CA-7CE4C6B0C890}"/>
          </ac:spMkLst>
        </pc:spChg>
        <pc:spChg chg="mod">
          <ac:chgData name="Yoon Sanghyeon" userId="96a6a3bb010475fd" providerId="LiveId" clId="{E99B936C-B4D5-4E09-A9C9-650A7CA7D604}" dt="2019-12-17T20:21:20.024" v="5911" actId="1038"/>
          <ac:spMkLst>
            <pc:docMk/>
            <pc:sldMk cId="2090866336" sldId="343"/>
            <ac:spMk id="27" creationId="{91875C9E-2124-4CBF-8C01-F27289730256}"/>
          </ac:spMkLst>
        </pc:spChg>
        <pc:spChg chg="mod">
          <ac:chgData name="Yoon Sanghyeon" userId="96a6a3bb010475fd" providerId="LiveId" clId="{E99B936C-B4D5-4E09-A9C9-650A7CA7D604}" dt="2019-12-17T20:20:56.567" v="5890" actId="1038"/>
          <ac:spMkLst>
            <pc:docMk/>
            <pc:sldMk cId="2090866336" sldId="343"/>
            <ac:spMk id="31" creationId="{8B44DDDF-B653-4F26-B3F2-0921FCA0645C}"/>
          </ac:spMkLst>
        </pc:spChg>
        <pc:spChg chg="mod">
          <ac:chgData name="Yoon Sanghyeon" userId="96a6a3bb010475fd" providerId="LiveId" clId="{E99B936C-B4D5-4E09-A9C9-650A7CA7D604}" dt="2019-12-17T21:13:31.236" v="7892"/>
          <ac:spMkLst>
            <pc:docMk/>
            <pc:sldMk cId="2090866336" sldId="343"/>
            <ac:spMk id="48" creationId="{164FE85E-5C6D-465A-B67F-94B5BFCDCC58}"/>
          </ac:spMkLst>
        </pc:spChg>
        <pc:spChg chg="add mod">
          <ac:chgData name="Yoon Sanghyeon" userId="96a6a3bb010475fd" providerId="LiveId" clId="{E99B936C-B4D5-4E09-A9C9-650A7CA7D604}" dt="2019-12-17T21:12:24.309" v="7870"/>
          <ac:spMkLst>
            <pc:docMk/>
            <pc:sldMk cId="2090866336" sldId="343"/>
            <ac:spMk id="49" creationId="{CBA2F6DF-E2DF-4945-8486-1EC4F05BCB38}"/>
          </ac:spMkLst>
        </pc:spChg>
        <pc:spChg chg="mod">
          <ac:chgData name="Yoon Sanghyeon" userId="96a6a3bb010475fd" providerId="LiveId" clId="{E99B936C-B4D5-4E09-A9C9-650A7CA7D604}" dt="2019-12-17T21:13:27.470" v="7891"/>
          <ac:spMkLst>
            <pc:docMk/>
            <pc:sldMk cId="2090866336" sldId="343"/>
            <ac:spMk id="52" creationId="{47ED13FA-4F88-4CDB-B5CB-9608ADF15F07}"/>
          </ac:spMkLst>
        </pc:spChg>
        <pc:spChg chg="add mod">
          <ac:chgData name="Yoon Sanghyeon" userId="96a6a3bb010475fd" providerId="LiveId" clId="{E99B936C-B4D5-4E09-A9C9-650A7CA7D604}" dt="2019-12-17T21:12:54.288" v="7883" actId="20577"/>
          <ac:spMkLst>
            <pc:docMk/>
            <pc:sldMk cId="2090866336" sldId="343"/>
            <ac:spMk id="53" creationId="{2D728E68-8B2E-476C-A106-AEC0EC81EAD1}"/>
          </ac:spMkLst>
        </pc:spChg>
        <pc:spChg chg="mod">
          <ac:chgData name="Yoon Sanghyeon" userId="96a6a3bb010475fd" providerId="LiveId" clId="{E99B936C-B4D5-4E09-A9C9-650A7CA7D604}" dt="2019-12-17T21:13:24.225" v="7889"/>
          <ac:spMkLst>
            <pc:docMk/>
            <pc:sldMk cId="2090866336" sldId="343"/>
            <ac:spMk id="56" creationId="{076901DA-D4AB-41EA-8D1B-E1F33204BA50}"/>
          </ac:spMkLst>
        </pc:spChg>
        <pc:spChg chg="add mod">
          <ac:chgData name="Yoon Sanghyeon" userId="96a6a3bb010475fd" providerId="LiveId" clId="{E99B936C-B4D5-4E09-A9C9-650A7CA7D604}" dt="2019-12-17T21:13:16.344" v="7886" actId="20577"/>
          <ac:spMkLst>
            <pc:docMk/>
            <pc:sldMk cId="2090866336" sldId="343"/>
            <ac:spMk id="57" creationId="{4BADC191-AFAA-41F2-86BC-45F041F41872}"/>
          </ac:spMkLst>
        </pc:spChg>
        <pc:grpChg chg="add del mod">
          <ac:chgData name="Yoon Sanghyeon" userId="96a6a3bb010475fd" providerId="LiveId" clId="{E99B936C-B4D5-4E09-A9C9-650A7CA7D604}" dt="2019-12-17T21:13:20.874" v="7888" actId="478"/>
          <ac:grpSpMkLst>
            <pc:docMk/>
            <pc:sldMk cId="2090866336" sldId="343"/>
            <ac:grpSpMk id="3" creationId="{5B341BB7-5C8E-48F6-9DED-432EDC7B1B30}"/>
          </ac:grpSpMkLst>
        </pc:grpChg>
        <pc:grpChg chg="mod">
          <ac:chgData name="Yoon Sanghyeon" userId="96a6a3bb010475fd" providerId="LiveId" clId="{E99B936C-B4D5-4E09-A9C9-650A7CA7D604}" dt="2019-12-17T20:20:56.567" v="5890" actId="1038"/>
          <ac:grpSpMkLst>
            <pc:docMk/>
            <pc:sldMk cId="2090866336" sldId="343"/>
            <ac:grpSpMk id="10" creationId="{5A96C734-1167-4567-8DC3-850D8842ABA2}"/>
          </ac:grpSpMkLst>
        </pc:grpChg>
        <pc:grpChg chg="mod">
          <ac:chgData name="Yoon Sanghyeon" userId="96a6a3bb010475fd" providerId="LiveId" clId="{E99B936C-B4D5-4E09-A9C9-650A7CA7D604}" dt="2019-12-17T20:20:56.567" v="5890" actId="1038"/>
          <ac:grpSpMkLst>
            <pc:docMk/>
            <pc:sldMk cId="2090866336" sldId="343"/>
            <ac:grpSpMk id="15" creationId="{4AF4BF3B-817A-4EAC-8847-5D7A163651C3}"/>
          </ac:grpSpMkLst>
        </pc:grpChg>
        <pc:grpChg chg="mod">
          <ac:chgData name="Yoon Sanghyeon" userId="96a6a3bb010475fd" providerId="LiveId" clId="{E99B936C-B4D5-4E09-A9C9-650A7CA7D604}" dt="2019-12-17T20:20:56.567" v="5890" actId="1038"/>
          <ac:grpSpMkLst>
            <pc:docMk/>
            <pc:sldMk cId="2090866336" sldId="343"/>
            <ac:grpSpMk id="28" creationId="{C355E66E-13C9-484E-A37B-4C2FF2C73A11}"/>
          </ac:grpSpMkLst>
        </pc:grpChg>
        <pc:grpChg chg="add mod">
          <ac:chgData name="Yoon Sanghyeon" userId="96a6a3bb010475fd" providerId="LiveId" clId="{E99B936C-B4D5-4E09-A9C9-650A7CA7D604}" dt="2019-12-17T21:13:31.236" v="7892"/>
          <ac:grpSpMkLst>
            <pc:docMk/>
            <pc:sldMk cId="2090866336" sldId="343"/>
            <ac:grpSpMk id="46" creationId="{2C019AB6-FD98-4577-91B3-802C2583B5D4}"/>
          </ac:grpSpMkLst>
        </pc:grpChg>
        <pc:grpChg chg="add mod">
          <ac:chgData name="Yoon Sanghyeon" userId="96a6a3bb010475fd" providerId="LiveId" clId="{E99B936C-B4D5-4E09-A9C9-650A7CA7D604}" dt="2019-12-17T21:13:27.470" v="7891"/>
          <ac:grpSpMkLst>
            <pc:docMk/>
            <pc:sldMk cId="2090866336" sldId="343"/>
            <ac:grpSpMk id="50" creationId="{3703C1A0-4810-4F4C-A1E3-94BD74F84F0B}"/>
          </ac:grpSpMkLst>
        </pc:grpChg>
        <pc:grpChg chg="add mod">
          <ac:chgData name="Yoon Sanghyeon" userId="96a6a3bb010475fd" providerId="LiveId" clId="{E99B936C-B4D5-4E09-A9C9-650A7CA7D604}" dt="2019-12-17T21:13:24.225" v="7889"/>
          <ac:grpSpMkLst>
            <pc:docMk/>
            <pc:sldMk cId="2090866336" sldId="343"/>
            <ac:grpSpMk id="54" creationId="{179AA06D-F51E-4D24-9429-3DC66F6D705D}"/>
          </ac:grpSpMkLst>
        </pc:grpChg>
        <pc:picChg chg="mod">
          <ac:chgData name="Yoon Sanghyeon" userId="96a6a3bb010475fd" providerId="LiveId" clId="{E99B936C-B4D5-4E09-A9C9-650A7CA7D604}" dt="2019-12-17T20:21:20.024" v="5911" actId="1038"/>
          <ac:picMkLst>
            <pc:docMk/>
            <pc:sldMk cId="2090866336" sldId="343"/>
            <ac:picMk id="18" creationId="{F7E39447-36B6-4D48-9E91-1FFD0125C8A3}"/>
          </ac:picMkLst>
        </pc:picChg>
        <pc:picChg chg="mod">
          <ac:chgData name="Yoon Sanghyeon" userId="96a6a3bb010475fd" providerId="LiveId" clId="{E99B936C-B4D5-4E09-A9C9-650A7CA7D604}" dt="2019-12-17T21:13:51.896" v="7895" actId="1076"/>
          <ac:picMkLst>
            <pc:docMk/>
            <pc:sldMk cId="2090866336" sldId="343"/>
            <ac:picMk id="20" creationId="{F0F2F778-273F-425B-957F-F865ADFC2D52}"/>
          </ac:picMkLst>
        </pc:picChg>
        <pc:picChg chg="mod">
          <ac:chgData name="Yoon Sanghyeon" userId="96a6a3bb010475fd" providerId="LiveId" clId="{E99B936C-B4D5-4E09-A9C9-650A7CA7D604}" dt="2019-12-17T21:13:56.150" v="7896" actId="1076"/>
          <ac:picMkLst>
            <pc:docMk/>
            <pc:sldMk cId="2090866336" sldId="343"/>
            <ac:picMk id="32" creationId="{A2483E11-F9EC-4BEB-9CAA-2C7F3003EDB3}"/>
          </ac:picMkLst>
        </pc:picChg>
        <pc:picChg chg="add mod">
          <ac:chgData name="Yoon Sanghyeon" userId="96a6a3bb010475fd" providerId="LiveId" clId="{E99B936C-B4D5-4E09-A9C9-650A7CA7D604}" dt="2019-12-17T20:18:01.990" v="5666" actId="571"/>
          <ac:picMkLst>
            <pc:docMk/>
            <pc:sldMk cId="2090866336" sldId="343"/>
            <ac:picMk id="34" creationId="{0B621787-2CDB-4C06-8419-FE7BD3C24D61}"/>
          </ac:picMkLst>
        </pc:picChg>
      </pc:sldChg>
      <pc:sldChg chg="modSp">
        <pc:chgData name="Yoon Sanghyeon" userId="96a6a3bb010475fd" providerId="LiveId" clId="{E99B936C-B4D5-4E09-A9C9-650A7CA7D604}" dt="2019-12-17T20:55:54.919" v="7634" actId="20577"/>
        <pc:sldMkLst>
          <pc:docMk/>
          <pc:sldMk cId="3480859638" sldId="344"/>
        </pc:sldMkLst>
        <pc:spChg chg="mod">
          <ac:chgData name="Yoon Sanghyeon" userId="96a6a3bb010475fd" providerId="LiveId" clId="{E99B936C-B4D5-4E09-A9C9-650A7CA7D604}" dt="2019-12-17T20:55:54.919" v="7634" actId="20577"/>
          <ac:spMkLst>
            <pc:docMk/>
            <pc:sldMk cId="3480859638" sldId="344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55:44.301" v="7632" actId="207"/>
          <ac:spMkLst>
            <pc:docMk/>
            <pc:sldMk cId="3480859638" sldId="344"/>
            <ac:spMk id="30" creationId="{09444299-B048-40F8-A0EB-FDE03F68CF6D}"/>
          </ac:spMkLst>
        </pc:spChg>
      </pc:sldChg>
      <pc:sldChg chg="addSp delSp modSp add ord">
        <pc:chgData name="Yoon Sanghyeon" userId="96a6a3bb010475fd" providerId="LiveId" clId="{E99B936C-B4D5-4E09-A9C9-650A7CA7D604}" dt="2019-12-17T20:30:21.158" v="6642" actId="14861"/>
        <pc:sldMkLst>
          <pc:docMk/>
          <pc:sldMk cId="3110119843" sldId="345"/>
        </pc:sldMkLst>
        <pc:spChg chg="add mod">
          <ac:chgData name="Yoon Sanghyeon" userId="96a6a3bb010475fd" providerId="LiveId" clId="{E99B936C-B4D5-4E09-A9C9-650A7CA7D604}" dt="2019-12-17T20:28:03.260" v="6090"/>
          <ac:spMkLst>
            <pc:docMk/>
            <pc:sldMk cId="3110119843" sldId="345"/>
            <ac:spMk id="4" creationId="{F64452B6-EBE9-47E7-BF9C-32BE8A3E78A3}"/>
          </ac:spMkLst>
        </pc:spChg>
        <pc:spChg chg="del">
          <ac:chgData name="Yoon Sanghyeon" userId="96a6a3bb010475fd" providerId="LiveId" clId="{E99B936C-B4D5-4E09-A9C9-650A7CA7D604}" dt="2019-12-17T20:22:14.619" v="5933" actId="478"/>
          <ac:spMkLst>
            <pc:docMk/>
            <pc:sldMk cId="3110119843" sldId="345"/>
            <ac:spMk id="12" creationId="{6A3DE43F-94D5-4ABB-9C26-E4E0B0C6B9BC}"/>
          </ac:spMkLst>
        </pc:spChg>
        <pc:spChg chg="del">
          <ac:chgData name="Yoon Sanghyeon" userId="96a6a3bb010475fd" providerId="LiveId" clId="{E99B936C-B4D5-4E09-A9C9-650A7CA7D604}" dt="2019-12-17T20:22:14.619" v="5933" actId="478"/>
          <ac:spMkLst>
            <pc:docMk/>
            <pc:sldMk cId="3110119843" sldId="345"/>
            <ac:spMk id="14" creationId="{1E5FBA78-DFE2-4838-B6D6-362F9BC7C2B4}"/>
          </ac:spMkLst>
        </pc:spChg>
        <pc:spChg chg="del">
          <ac:chgData name="Yoon Sanghyeon" userId="96a6a3bb010475fd" providerId="LiveId" clId="{E99B936C-B4D5-4E09-A9C9-650A7CA7D604}" dt="2019-12-17T20:22:14.619" v="5933" actId="478"/>
          <ac:spMkLst>
            <pc:docMk/>
            <pc:sldMk cId="3110119843" sldId="345"/>
            <ac:spMk id="19" creationId="{D1FF7B07-CD79-40FB-9577-D652829845E7}"/>
          </ac:spMkLst>
        </pc:spChg>
        <pc:spChg chg="mod">
          <ac:chgData name="Yoon Sanghyeon" userId="96a6a3bb010475fd" providerId="LiveId" clId="{E99B936C-B4D5-4E09-A9C9-650A7CA7D604}" dt="2019-12-17T20:21:58.459" v="5915" actId="20577"/>
          <ac:spMkLst>
            <pc:docMk/>
            <pc:sldMk cId="3110119843" sldId="345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22:03.971" v="5929"/>
          <ac:spMkLst>
            <pc:docMk/>
            <pc:sldMk cId="3110119843" sldId="345"/>
            <ac:spMk id="22" creationId="{F2A1A913-0503-4BA9-B541-279D427CB1CB}"/>
          </ac:spMkLst>
        </pc:spChg>
        <pc:spChg chg="add del">
          <ac:chgData name="Yoon Sanghyeon" userId="96a6a3bb010475fd" providerId="LiveId" clId="{E99B936C-B4D5-4E09-A9C9-650A7CA7D604}" dt="2019-12-17T20:22:09.444" v="5932" actId="478"/>
          <ac:spMkLst>
            <pc:docMk/>
            <pc:sldMk cId="3110119843" sldId="345"/>
            <ac:spMk id="25" creationId="{77EAB8E2-AF3F-4F07-998F-0669E5AA74FF}"/>
          </ac:spMkLst>
        </pc:spChg>
        <pc:spChg chg="del">
          <ac:chgData name="Yoon Sanghyeon" userId="96a6a3bb010475fd" providerId="LiveId" clId="{E99B936C-B4D5-4E09-A9C9-650A7CA7D604}" dt="2019-12-17T20:22:16.163" v="5934" actId="478"/>
          <ac:spMkLst>
            <pc:docMk/>
            <pc:sldMk cId="3110119843" sldId="345"/>
            <ac:spMk id="26" creationId="{79B4B904-3844-4570-B3CA-7CE4C6B0C890}"/>
          </ac:spMkLst>
        </pc:spChg>
        <pc:spChg chg="del">
          <ac:chgData name="Yoon Sanghyeon" userId="96a6a3bb010475fd" providerId="LiveId" clId="{E99B936C-B4D5-4E09-A9C9-650A7CA7D604}" dt="2019-12-17T20:22:14.619" v="5933" actId="478"/>
          <ac:spMkLst>
            <pc:docMk/>
            <pc:sldMk cId="3110119843" sldId="345"/>
            <ac:spMk id="27" creationId="{91875C9E-2124-4CBF-8C01-F27289730256}"/>
          </ac:spMkLst>
        </pc:spChg>
        <pc:spChg chg="del">
          <ac:chgData name="Yoon Sanghyeon" userId="96a6a3bb010475fd" providerId="LiveId" clId="{E99B936C-B4D5-4E09-A9C9-650A7CA7D604}" dt="2019-12-17T20:22:14.619" v="5933" actId="478"/>
          <ac:spMkLst>
            <pc:docMk/>
            <pc:sldMk cId="3110119843" sldId="345"/>
            <ac:spMk id="31" creationId="{8B44DDDF-B653-4F26-B3F2-0921FCA0645C}"/>
          </ac:spMkLst>
        </pc:spChg>
        <pc:grpChg chg="del">
          <ac:chgData name="Yoon Sanghyeon" userId="96a6a3bb010475fd" providerId="LiveId" clId="{E99B936C-B4D5-4E09-A9C9-650A7CA7D604}" dt="2019-12-17T20:22:14.619" v="5933" actId="478"/>
          <ac:grpSpMkLst>
            <pc:docMk/>
            <pc:sldMk cId="3110119843" sldId="345"/>
            <ac:grpSpMk id="10" creationId="{5A96C734-1167-4567-8DC3-850D8842ABA2}"/>
          </ac:grpSpMkLst>
        </pc:grpChg>
        <pc:grpChg chg="del">
          <ac:chgData name="Yoon Sanghyeon" userId="96a6a3bb010475fd" providerId="LiveId" clId="{E99B936C-B4D5-4E09-A9C9-650A7CA7D604}" dt="2019-12-17T20:22:14.619" v="5933" actId="478"/>
          <ac:grpSpMkLst>
            <pc:docMk/>
            <pc:sldMk cId="3110119843" sldId="345"/>
            <ac:grpSpMk id="15" creationId="{4AF4BF3B-817A-4EAC-8847-5D7A163651C3}"/>
          </ac:grpSpMkLst>
        </pc:grpChg>
        <pc:grpChg chg="del">
          <ac:chgData name="Yoon Sanghyeon" userId="96a6a3bb010475fd" providerId="LiveId" clId="{E99B936C-B4D5-4E09-A9C9-650A7CA7D604}" dt="2019-12-17T20:22:14.619" v="5933" actId="478"/>
          <ac:grpSpMkLst>
            <pc:docMk/>
            <pc:sldMk cId="3110119843" sldId="345"/>
            <ac:grpSpMk id="28" creationId="{C355E66E-13C9-484E-A37B-4C2FF2C73A11}"/>
          </ac:grpSpMkLst>
        </pc:grpChg>
        <pc:graphicFrameChg chg="add mod modGraphic">
          <ac:chgData name="Yoon Sanghyeon" userId="96a6a3bb010475fd" providerId="LiveId" clId="{E99B936C-B4D5-4E09-A9C9-650A7CA7D604}" dt="2019-12-17T20:30:21.158" v="6642" actId="14861"/>
          <ac:graphicFrameMkLst>
            <pc:docMk/>
            <pc:sldMk cId="3110119843" sldId="345"/>
            <ac:graphicFrameMk id="2" creationId="{E5061A94-7018-43D0-A8E6-557ECCC8A0CE}"/>
          </ac:graphicFrameMkLst>
        </pc:graphicFrameChg>
        <pc:picChg chg="del">
          <ac:chgData name="Yoon Sanghyeon" userId="96a6a3bb010475fd" providerId="LiveId" clId="{E99B936C-B4D5-4E09-A9C9-650A7CA7D604}" dt="2019-12-17T20:22:14.619" v="5933" actId="478"/>
          <ac:picMkLst>
            <pc:docMk/>
            <pc:sldMk cId="3110119843" sldId="345"/>
            <ac:picMk id="18" creationId="{F7E39447-36B6-4D48-9E91-1FFD0125C8A3}"/>
          </ac:picMkLst>
        </pc:picChg>
        <pc:picChg chg="del">
          <ac:chgData name="Yoon Sanghyeon" userId="96a6a3bb010475fd" providerId="LiveId" clId="{E99B936C-B4D5-4E09-A9C9-650A7CA7D604}" dt="2019-12-17T20:22:14.619" v="5933" actId="478"/>
          <ac:picMkLst>
            <pc:docMk/>
            <pc:sldMk cId="3110119843" sldId="345"/>
            <ac:picMk id="20" creationId="{F0F2F778-273F-425B-957F-F865ADFC2D52}"/>
          </ac:picMkLst>
        </pc:picChg>
        <pc:picChg chg="del">
          <ac:chgData name="Yoon Sanghyeon" userId="96a6a3bb010475fd" providerId="LiveId" clId="{E99B936C-B4D5-4E09-A9C9-650A7CA7D604}" dt="2019-12-17T20:22:14.619" v="5933" actId="478"/>
          <ac:picMkLst>
            <pc:docMk/>
            <pc:sldMk cId="3110119843" sldId="345"/>
            <ac:picMk id="32" creationId="{A2483E11-F9EC-4BEB-9CAA-2C7F3003EDB3}"/>
          </ac:picMkLst>
        </pc:picChg>
      </pc:sldChg>
      <pc:sldChg chg="addSp delSp modSp add">
        <pc:chgData name="Yoon Sanghyeon" userId="96a6a3bb010475fd" providerId="LiveId" clId="{E99B936C-B4D5-4E09-A9C9-650A7CA7D604}" dt="2019-12-17T21:04:11.710" v="7768" actId="14100"/>
        <pc:sldMkLst>
          <pc:docMk/>
          <pc:sldMk cId="781569572" sldId="346"/>
        </pc:sldMkLst>
        <pc:spChg chg="del">
          <ac:chgData name="Yoon Sanghyeon" userId="96a6a3bb010475fd" providerId="LiveId" clId="{E99B936C-B4D5-4E09-A9C9-650A7CA7D604}" dt="2019-12-17T20:31:15.697" v="6680" actId="478"/>
          <ac:spMkLst>
            <pc:docMk/>
            <pc:sldMk cId="781569572" sldId="346"/>
            <ac:spMk id="4" creationId="{F64452B6-EBE9-47E7-BF9C-32BE8A3E78A3}"/>
          </ac:spMkLst>
        </pc:spChg>
        <pc:spChg chg="add mod ord">
          <ac:chgData name="Yoon Sanghyeon" userId="96a6a3bb010475fd" providerId="LiveId" clId="{E99B936C-B4D5-4E09-A9C9-650A7CA7D604}" dt="2019-12-17T20:31:59.625" v="6689" actId="1076"/>
          <ac:spMkLst>
            <pc:docMk/>
            <pc:sldMk cId="781569572" sldId="346"/>
            <ac:spMk id="11" creationId="{6508F588-5A15-49D0-894A-B6EC97265056}"/>
          </ac:spMkLst>
        </pc:spChg>
        <pc:spChg chg="mod">
          <ac:chgData name="Yoon Sanghyeon" userId="96a6a3bb010475fd" providerId="LiveId" clId="{E99B936C-B4D5-4E09-A9C9-650A7CA7D604}" dt="2019-12-17T20:31:06.215" v="6676" actId="20577"/>
          <ac:spMkLst>
            <pc:docMk/>
            <pc:sldMk cId="781569572" sldId="346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31:03.299" v="6674" actId="20577"/>
          <ac:spMkLst>
            <pc:docMk/>
            <pc:sldMk cId="781569572" sldId="346"/>
            <ac:spMk id="22" creationId="{F2A1A913-0503-4BA9-B541-279D427CB1CB}"/>
          </ac:spMkLst>
        </pc:spChg>
        <pc:spChg chg="mod">
          <ac:chgData name="Yoon Sanghyeon" userId="96a6a3bb010475fd" providerId="LiveId" clId="{E99B936C-B4D5-4E09-A9C9-650A7CA7D604}" dt="2019-12-17T21:04:11.710" v="7768" actId="14100"/>
          <ac:spMkLst>
            <pc:docMk/>
            <pc:sldMk cId="781569572" sldId="346"/>
            <ac:spMk id="25" creationId="{A1863BDD-0664-4397-8C90-FB61C1B543AB}"/>
          </ac:spMkLst>
        </pc:spChg>
        <pc:spChg chg="mod">
          <ac:chgData name="Yoon Sanghyeon" userId="96a6a3bb010475fd" providerId="LiveId" clId="{E99B936C-B4D5-4E09-A9C9-650A7CA7D604}" dt="2019-12-17T21:02:20.196" v="7724" actId="14100"/>
          <ac:spMkLst>
            <pc:docMk/>
            <pc:sldMk cId="781569572" sldId="346"/>
            <ac:spMk id="26" creationId="{ED791908-3493-48DD-8220-D492EC29DA3B}"/>
          </ac:spMkLst>
        </pc:spChg>
        <pc:spChg chg="mod">
          <ac:chgData name="Yoon Sanghyeon" userId="96a6a3bb010475fd" providerId="LiveId" clId="{E99B936C-B4D5-4E09-A9C9-650A7CA7D604}" dt="2019-12-17T21:01:41.440" v="7640" actId="14100"/>
          <ac:spMkLst>
            <pc:docMk/>
            <pc:sldMk cId="781569572" sldId="346"/>
            <ac:spMk id="27" creationId="{DC17CDBC-94AB-401D-ADAD-CE74451B6F9C}"/>
          </ac:spMkLst>
        </pc:spChg>
        <pc:graphicFrameChg chg="del">
          <ac:chgData name="Yoon Sanghyeon" userId="96a6a3bb010475fd" providerId="LiveId" clId="{E99B936C-B4D5-4E09-A9C9-650A7CA7D604}" dt="2019-12-17T20:31:12.455" v="6677" actId="478"/>
          <ac:graphicFrameMkLst>
            <pc:docMk/>
            <pc:sldMk cId="781569572" sldId="346"/>
            <ac:graphicFrameMk id="2" creationId="{E5061A94-7018-43D0-A8E6-557ECCC8A0CE}"/>
          </ac:graphicFrameMkLst>
        </pc:graphicFrameChg>
        <pc:picChg chg="add mod">
          <ac:chgData name="Yoon Sanghyeon" userId="96a6a3bb010475fd" providerId="LiveId" clId="{E99B936C-B4D5-4E09-A9C9-650A7CA7D604}" dt="2019-12-17T20:31:29.016" v="6682" actId="14861"/>
          <ac:picMkLst>
            <pc:docMk/>
            <pc:sldMk cId="781569572" sldId="346"/>
            <ac:picMk id="10" creationId="{85F6FD4F-2DC8-47D5-A478-B9C1D584B56D}"/>
          </ac:picMkLst>
        </pc:picChg>
      </pc:sldChg>
      <pc:sldChg chg="modSp">
        <pc:chgData name="Yoon Sanghyeon" userId="96a6a3bb010475fd" providerId="LiveId" clId="{E99B936C-B4D5-4E09-A9C9-650A7CA7D604}" dt="2019-12-17T20:55:57.587" v="7636" actId="20577"/>
        <pc:sldMkLst>
          <pc:docMk/>
          <pc:sldMk cId="135790072" sldId="347"/>
        </pc:sldMkLst>
        <pc:spChg chg="mod">
          <ac:chgData name="Yoon Sanghyeon" userId="96a6a3bb010475fd" providerId="LiveId" clId="{E99B936C-B4D5-4E09-A9C9-650A7CA7D604}" dt="2019-12-17T20:55:33.756" v="7628" actId="207"/>
          <ac:spMkLst>
            <pc:docMk/>
            <pc:sldMk cId="135790072" sldId="347"/>
            <ac:spMk id="19" creationId="{00000000-0000-0000-0000-000000000000}"/>
          </ac:spMkLst>
        </pc:spChg>
        <pc:spChg chg="mod">
          <ac:chgData name="Yoon Sanghyeon" userId="96a6a3bb010475fd" providerId="LiveId" clId="{E99B936C-B4D5-4E09-A9C9-650A7CA7D604}" dt="2019-12-17T20:55:57.587" v="7636" actId="20577"/>
          <ac:spMkLst>
            <pc:docMk/>
            <pc:sldMk cId="135790072" sldId="347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55:38.951" v="7630" actId="207"/>
          <ac:spMkLst>
            <pc:docMk/>
            <pc:sldMk cId="135790072" sldId="347"/>
            <ac:spMk id="30" creationId="{09444299-B048-40F8-A0EB-FDE03F68CF6D}"/>
          </ac:spMkLst>
        </pc:spChg>
      </pc:sldChg>
      <pc:sldChg chg="addSp delSp modSp add del">
        <pc:chgData name="Yoon Sanghyeon" userId="96a6a3bb010475fd" providerId="LiveId" clId="{E99B936C-B4D5-4E09-A9C9-650A7CA7D604}" dt="2019-12-17T21:04:50.275" v="7769" actId="2696"/>
        <pc:sldMkLst>
          <pc:docMk/>
          <pc:sldMk cId="3206140503" sldId="348"/>
        </pc:sldMkLst>
        <pc:spChg chg="mod ord">
          <ac:chgData name="Yoon Sanghyeon" userId="96a6a3bb010475fd" providerId="LiveId" clId="{E99B936C-B4D5-4E09-A9C9-650A7CA7D604}" dt="2019-12-17T20:33:26.267" v="6706" actId="1076"/>
          <ac:spMkLst>
            <pc:docMk/>
            <pc:sldMk cId="3206140503" sldId="348"/>
            <ac:spMk id="11" creationId="{6508F588-5A15-49D0-894A-B6EC97265056}"/>
          </ac:spMkLst>
        </pc:spChg>
        <pc:picChg chg="del">
          <ac:chgData name="Yoon Sanghyeon" userId="96a6a3bb010475fd" providerId="LiveId" clId="{E99B936C-B4D5-4E09-A9C9-650A7CA7D604}" dt="2019-12-17T20:32:18.395" v="6691" actId="478"/>
          <ac:picMkLst>
            <pc:docMk/>
            <pc:sldMk cId="3206140503" sldId="348"/>
            <ac:picMk id="10" creationId="{85F6FD4F-2DC8-47D5-A478-B9C1D584B56D}"/>
          </ac:picMkLst>
        </pc:picChg>
        <pc:picChg chg="add mod">
          <ac:chgData name="Yoon Sanghyeon" userId="96a6a3bb010475fd" providerId="LiveId" clId="{E99B936C-B4D5-4E09-A9C9-650A7CA7D604}" dt="2019-12-17T20:32:42.233" v="6697" actId="1076"/>
          <ac:picMkLst>
            <pc:docMk/>
            <pc:sldMk cId="3206140503" sldId="348"/>
            <ac:picMk id="12" creationId="{F1C426D5-FD4B-47D1-A228-D1B7821BDB60}"/>
          </ac:picMkLst>
        </pc:picChg>
      </pc:sldChg>
      <pc:sldChg chg="addSp delSp modSp add">
        <pc:chgData name="Yoon Sanghyeon" userId="96a6a3bb010475fd" providerId="LiveId" clId="{E99B936C-B4D5-4E09-A9C9-650A7CA7D604}" dt="2019-12-17T20:44:30.591" v="7329" actId="20577"/>
        <pc:sldMkLst>
          <pc:docMk/>
          <pc:sldMk cId="4191500633" sldId="349"/>
        </pc:sldMkLst>
        <pc:spChg chg="add mod">
          <ac:chgData name="Yoon Sanghyeon" userId="96a6a3bb010475fd" providerId="LiveId" clId="{E99B936C-B4D5-4E09-A9C9-650A7CA7D604}" dt="2019-12-17T20:41:21.416" v="7019" actId="164"/>
          <ac:spMkLst>
            <pc:docMk/>
            <pc:sldMk cId="4191500633" sldId="349"/>
            <ac:spMk id="4" creationId="{9D6514FA-EE85-4FDE-AD59-26FADC94E358}"/>
          </ac:spMkLst>
        </pc:spChg>
        <pc:spChg chg="del">
          <ac:chgData name="Yoon Sanghyeon" userId="96a6a3bb010475fd" providerId="LiveId" clId="{E99B936C-B4D5-4E09-A9C9-650A7CA7D604}" dt="2019-12-17T20:34:21.086" v="6768" actId="478"/>
          <ac:spMkLst>
            <pc:docMk/>
            <pc:sldMk cId="4191500633" sldId="349"/>
            <ac:spMk id="11" creationId="{6508F588-5A15-49D0-894A-B6EC97265056}"/>
          </ac:spMkLst>
        </pc:spChg>
        <pc:spChg chg="mod">
          <ac:chgData name="Yoon Sanghyeon" userId="96a6a3bb010475fd" providerId="LiveId" clId="{E99B936C-B4D5-4E09-A9C9-650A7CA7D604}" dt="2019-12-17T20:40:48.002" v="7011" actId="1076"/>
          <ac:spMkLst>
            <pc:docMk/>
            <pc:sldMk cId="4191500633" sldId="349"/>
            <ac:spMk id="15" creationId="{669AFC35-7314-4D78-83B6-812204DEAAA8}"/>
          </ac:spMkLst>
        </pc:spChg>
        <pc:spChg chg="mod">
          <ac:chgData name="Yoon Sanghyeon" userId="96a6a3bb010475fd" providerId="LiveId" clId="{E99B936C-B4D5-4E09-A9C9-650A7CA7D604}" dt="2019-12-17T20:42:38.666" v="7240" actId="20577"/>
          <ac:spMkLst>
            <pc:docMk/>
            <pc:sldMk cId="4191500633" sldId="349"/>
            <ac:spMk id="19" creationId="{C29F9E24-2FE7-4E4F-B284-CFFE672D5EFA}"/>
          </ac:spMkLst>
        </pc:spChg>
        <pc:spChg chg="mod">
          <ac:chgData name="Yoon Sanghyeon" userId="96a6a3bb010475fd" providerId="LiveId" clId="{E99B936C-B4D5-4E09-A9C9-650A7CA7D604}" dt="2019-12-17T20:34:05.347" v="6709" actId="20577"/>
          <ac:spMkLst>
            <pc:docMk/>
            <pc:sldMk cId="4191500633" sldId="349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34:13.751" v="6766"/>
          <ac:spMkLst>
            <pc:docMk/>
            <pc:sldMk cId="4191500633" sldId="349"/>
            <ac:spMk id="22" creationId="{F2A1A913-0503-4BA9-B541-279D427CB1CB}"/>
          </ac:spMkLst>
        </pc:spChg>
        <pc:spChg chg="mod">
          <ac:chgData name="Yoon Sanghyeon" userId="96a6a3bb010475fd" providerId="LiveId" clId="{E99B936C-B4D5-4E09-A9C9-650A7CA7D604}" dt="2019-12-17T20:42:02.986" v="7096"/>
          <ac:spMkLst>
            <pc:docMk/>
            <pc:sldMk cId="4191500633" sldId="349"/>
            <ac:spMk id="25" creationId="{FFF044CF-6ABF-4459-A94A-A070BCB30CA4}"/>
          </ac:spMkLst>
        </pc:spChg>
        <pc:spChg chg="mod">
          <ac:chgData name="Yoon Sanghyeon" userId="96a6a3bb010475fd" providerId="LiveId" clId="{E99B936C-B4D5-4E09-A9C9-650A7CA7D604}" dt="2019-12-17T20:42:55.217" v="7242" actId="20577"/>
          <ac:spMkLst>
            <pc:docMk/>
            <pc:sldMk cId="4191500633" sldId="349"/>
            <ac:spMk id="28" creationId="{406F5A2A-4938-4D33-B27B-457192E24582}"/>
          </ac:spMkLst>
        </pc:spChg>
        <pc:spChg chg="mod">
          <ac:chgData name="Yoon Sanghyeon" userId="96a6a3bb010475fd" providerId="LiveId" clId="{E99B936C-B4D5-4E09-A9C9-650A7CA7D604}" dt="2019-12-17T20:42:16.089" v="7190"/>
          <ac:spMkLst>
            <pc:docMk/>
            <pc:sldMk cId="4191500633" sldId="349"/>
            <ac:spMk id="30" creationId="{86C85890-1699-4BFF-9427-0503AC2ACCA2}"/>
          </ac:spMkLst>
        </pc:spChg>
        <pc:spChg chg="mod">
          <ac:chgData name="Yoon Sanghyeon" userId="96a6a3bb010475fd" providerId="LiveId" clId="{E99B936C-B4D5-4E09-A9C9-650A7CA7D604}" dt="2019-12-17T20:43:10.259" v="7244" actId="20577"/>
          <ac:spMkLst>
            <pc:docMk/>
            <pc:sldMk cId="4191500633" sldId="349"/>
            <ac:spMk id="33" creationId="{13E9FD71-ADF6-4118-9DDB-3E540970B451}"/>
          </ac:spMkLst>
        </pc:spChg>
        <pc:spChg chg="mod">
          <ac:chgData name="Yoon Sanghyeon" userId="96a6a3bb010475fd" providerId="LiveId" clId="{E99B936C-B4D5-4E09-A9C9-650A7CA7D604}" dt="2019-12-17T20:42:27.504" v="7238"/>
          <ac:spMkLst>
            <pc:docMk/>
            <pc:sldMk cId="4191500633" sldId="349"/>
            <ac:spMk id="35" creationId="{59B2219A-80DD-4E4F-8497-14EA57278311}"/>
          </ac:spMkLst>
        </pc:spChg>
        <pc:spChg chg="mod">
          <ac:chgData name="Yoon Sanghyeon" userId="96a6a3bb010475fd" providerId="LiveId" clId="{E99B936C-B4D5-4E09-A9C9-650A7CA7D604}" dt="2019-12-17T20:43:56.923" v="7283" actId="20577"/>
          <ac:spMkLst>
            <pc:docMk/>
            <pc:sldMk cId="4191500633" sldId="349"/>
            <ac:spMk id="38" creationId="{55BB9AEC-C824-4539-B625-CEBF3F4D1FBD}"/>
          </ac:spMkLst>
        </pc:spChg>
        <pc:spChg chg="mod">
          <ac:chgData name="Yoon Sanghyeon" userId="96a6a3bb010475fd" providerId="LiveId" clId="{E99B936C-B4D5-4E09-A9C9-650A7CA7D604}" dt="2019-12-17T20:43:44.684" v="7279"/>
          <ac:spMkLst>
            <pc:docMk/>
            <pc:sldMk cId="4191500633" sldId="349"/>
            <ac:spMk id="40" creationId="{BE60523C-D652-4B3D-BF0C-1CD479503E52}"/>
          </ac:spMkLst>
        </pc:spChg>
        <pc:spChg chg="mod">
          <ac:chgData name="Yoon Sanghyeon" userId="96a6a3bb010475fd" providerId="LiveId" clId="{E99B936C-B4D5-4E09-A9C9-650A7CA7D604}" dt="2019-12-17T20:44:30.591" v="7329" actId="20577"/>
          <ac:spMkLst>
            <pc:docMk/>
            <pc:sldMk cId="4191500633" sldId="349"/>
            <ac:spMk id="43" creationId="{0888BAD3-F2A4-4E51-8D09-233668BFFF1A}"/>
          </ac:spMkLst>
        </pc:spChg>
        <pc:spChg chg="mod">
          <ac:chgData name="Yoon Sanghyeon" userId="96a6a3bb010475fd" providerId="LiveId" clId="{E99B936C-B4D5-4E09-A9C9-650A7CA7D604}" dt="2019-12-17T20:44:17.647" v="7328"/>
          <ac:spMkLst>
            <pc:docMk/>
            <pc:sldMk cId="4191500633" sldId="349"/>
            <ac:spMk id="45" creationId="{4E31A613-0CFD-4510-8D73-7FD6955B7C09}"/>
          </ac:spMkLst>
        </pc:spChg>
        <pc:grpChg chg="add mod">
          <ac:chgData name="Yoon Sanghyeon" userId="96a6a3bb010475fd" providerId="LiveId" clId="{E99B936C-B4D5-4E09-A9C9-650A7CA7D604}" dt="2019-12-17T20:41:21.416" v="7019" actId="164"/>
          <ac:grpSpMkLst>
            <pc:docMk/>
            <pc:sldMk cId="4191500633" sldId="349"/>
            <ac:grpSpMk id="5" creationId="{2C24E1C6-19FD-4028-893D-9EA0339CA74C}"/>
          </ac:grpSpMkLst>
        </pc:grpChg>
        <pc:grpChg chg="add mod">
          <ac:chgData name="Yoon Sanghyeon" userId="96a6a3bb010475fd" providerId="LiveId" clId="{E99B936C-B4D5-4E09-A9C9-650A7CA7D604}" dt="2019-12-17T20:41:21.416" v="7019" actId="164"/>
          <ac:grpSpMkLst>
            <pc:docMk/>
            <pc:sldMk cId="4191500633" sldId="349"/>
            <ac:grpSpMk id="13" creationId="{3A0A9C08-4CC3-4A6F-B099-A9C52B450FE6}"/>
          </ac:grpSpMkLst>
        </pc:grpChg>
        <pc:grpChg chg="add mod">
          <ac:chgData name="Yoon Sanghyeon" userId="96a6a3bb010475fd" providerId="LiveId" clId="{E99B936C-B4D5-4E09-A9C9-650A7CA7D604}" dt="2019-12-17T20:41:35.596" v="7022" actId="1076"/>
          <ac:grpSpMkLst>
            <pc:docMk/>
            <pc:sldMk cId="4191500633" sldId="349"/>
            <ac:grpSpMk id="17" creationId="{369F4FC3-3798-40DA-9162-B980295D518E}"/>
          </ac:grpSpMkLst>
        </pc:grpChg>
        <pc:grpChg chg="mod">
          <ac:chgData name="Yoon Sanghyeon" userId="96a6a3bb010475fd" providerId="LiveId" clId="{E99B936C-B4D5-4E09-A9C9-650A7CA7D604}" dt="2019-12-17T20:41:31.142" v="7021" actId="571"/>
          <ac:grpSpMkLst>
            <pc:docMk/>
            <pc:sldMk cId="4191500633" sldId="349"/>
            <ac:grpSpMk id="18" creationId="{C5D23DED-97A2-480F-834F-D2631384C9C4}"/>
          </ac:grpSpMkLst>
        </pc:grpChg>
        <pc:grpChg chg="add mod">
          <ac:chgData name="Yoon Sanghyeon" userId="96a6a3bb010475fd" providerId="LiveId" clId="{E99B936C-B4D5-4E09-A9C9-650A7CA7D604}" dt="2019-12-17T20:41:50.099" v="7024" actId="1076"/>
          <ac:grpSpMkLst>
            <pc:docMk/>
            <pc:sldMk cId="4191500633" sldId="349"/>
            <ac:grpSpMk id="26" creationId="{764DAA30-C654-4D2A-90B0-77CA81B93555}"/>
          </ac:grpSpMkLst>
        </pc:grpChg>
        <pc:grpChg chg="mod">
          <ac:chgData name="Yoon Sanghyeon" userId="96a6a3bb010475fd" providerId="LiveId" clId="{E99B936C-B4D5-4E09-A9C9-650A7CA7D604}" dt="2019-12-17T20:41:40.723" v="7023"/>
          <ac:grpSpMkLst>
            <pc:docMk/>
            <pc:sldMk cId="4191500633" sldId="349"/>
            <ac:grpSpMk id="27" creationId="{0888933F-2C76-4E73-8AF0-E7D52A94E872}"/>
          </ac:grpSpMkLst>
        </pc:grpChg>
        <pc:grpChg chg="add mod">
          <ac:chgData name="Yoon Sanghyeon" userId="96a6a3bb010475fd" providerId="LiveId" clId="{E99B936C-B4D5-4E09-A9C9-650A7CA7D604}" dt="2019-12-17T20:41:50.099" v="7024" actId="1076"/>
          <ac:grpSpMkLst>
            <pc:docMk/>
            <pc:sldMk cId="4191500633" sldId="349"/>
            <ac:grpSpMk id="31" creationId="{F8566C22-4E6A-4481-8D37-207C78365056}"/>
          </ac:grpSpMkLst>
        </pc:grpChg>
        <pc:grpChg chg="mod">
          <ac:chgData name="Yoon Sanghyeon" userId="96a6a3bb010475fd" providerId="LiveId" clId="{E99B936C-B4D5-4E09-A9C9-650A7CA7D604}" dt="2019-12-17T20:41:40.723" v="7023"/>
          <ac:grpSpMkLst>
            <pc:docMk/>
            <pc:sldMk cId="4191500633" sldId="349"/>
            <ac:grpSpMk id="32" creationId="{D88B7B41-7495-4FBA-99A0-FC647BFC3FDB}"/>
          </ac:grpSpMkLst>
        </pc:grpChg>
        <pc:grpChg chg="add mod">
          <ac:chgData name="Yoon Sanghyeon" userId="96a6a3bb010475fd" providerId="LiveId" clId="{E99B936C-B4D5-4E09-A9C9-650A7CA7D604}" dt="2019-12-17T20:43:53.618" v="7281"/>
          <ac:grpSpMkLst>
            <pc:docMk/>
            <pc:sldMk cId="4191500633" sldId="349"/>
            <ac:grpSpMk id="36" creationId="{763B9CDA-5E1E-429F-A4DE-88927C52C91C}"/>
          </ac:grpSpMkLst>
        </pc:grpChg>
        <pc:grpChg chg="mod">
          <ac:chgData name="Yoon Sanghyeon" userId="96a6a3bb010475fd" providerId="LiveId" clId="{E99B936C-B4D5-4E09-A9C9-650A7CA7D604}" dt="2019-12-17T20:43:20.594" v="7245"/>
          <ac:grpSpMkLst>
            <pc:docMk/>
            <pc:sldMk cId="4191500633" sldId="349"/>
            <ac:grpSpMk id="37" creationId="{3B01ED97-21A6-4B14-B5F9-FB549BA25FB0}"/>
          </ac:grpSpMkLst>
        </pc:grpChg>
        <pc:grpChg chg="add mod">
          <ac:chgData name="Yoon Sanghyeon" userId="96a6a3bb010475fd" providerId="LiveId" clId="{E99B936C-B4D5-4E09-A9C9-650A7CA7D604}" dt="2019-12-17T20:43:25.811" v="7246" actId="1076"/>
          <ac:grpSpMkLst>
            <pc:docMk/>
            <pc:sldMk cId="4191500633" sldId="349"/>
            <ac:grpSpMk id="41" creationId="{3B3CA93E-FF31-4E4A-BB95-086C452273F0}"/>
          </ac:grpSpMkLst>
        </pc:grpChg>
        <pc:grpChg chg="mod">
          <ac:chgData name="Yoon Sanghyeon" userId="96a6a3bb010475fd" providerId="LiveId" clId="{E99B936C-B4D5-4E09-A9C9-650A7CA7D604}" dt="2019-12-17T20:43:20.594" v="7245"/>
          <ac:grpSpMkLst>
            <pc:docMk/>
            <pc:sldMk cId="4191500633" sldId="349"/>
            <ac:grpSpMk id="42" creationId="{2301E49E-66D2-4DE2-8164-9B5895CB84D0}"/>
          </ac:grpSpMkLst>
        </pc:grpChg>
        <pc:grpChg chg="add del mod">
          <ac:chgData name="Yoon Sanghyeon" userId="96a6a3bb010475fd" providerId="LiveId" clId="{E99B936C-B4D5-4E09-A9C9-650A7CA7D604}" dt="2019-12-17T20:43:32.296" v="7247" actId="478"/>
          <ac:grpSpMkLst>
            <pc:docMk/>
            <pc:sldMk cId="4191500633" sldId="349"/>
            <ac:grpSpMk id="46" creationId="{9224326C-6F24-4D10-B376-B0E3FBE12E34}"/>
          </ac:grpSpMkLst>
        </pc:grpChg>
        <pc:grpChg chg="mod">
          <ac:chgData name="Yoon Sanghyeon" userId="96a6a3bb010475fd" providerId="LiveId" clId="{E99B936C-B4D5-4E09-A9C9-650A7CA7D604}" dt="2019-12-17T20:43:20.594" v="7245"/>
          <ac:grpSpMkLst>
            <pc:docMk/>
            <pc:sldMk cId="4191500633" sldId="349"/>
            <ac:grpSpMk id="47" creationId="{C3D6136D-EC2A-4F1F-8A07-831C26B73BFF}"/>
          </ac:grpSpMkLst>
        </pc:grpChg>
        <pc:grpChg chg="add del mod">
          <ac:chgData name="Yoon Sanghyeon" userId="96a6a3bb010475fd" providerId="LiveId" clId="{E99B936C-B4D5-4E09-A9C9-650A7CA7D604}" dt="2019-12-17T20:43:32.296" v="7247" actId="478"/>
          <ac:grpSpMkLst>
            <pc:docMk/>
            <pc:sldMk cId="4191500633" sldId="349"/>
            <ac:grpSpMk id="51" creationId="{10F45E26-32CE-434C-A99F-2A4E8B4207CB}"/>
          </ac:grpSpMkLst>
        </pc:grpChg>
        <pc:grpChg chg="mod">
          <ac:chgData name="Yoon Sanghyeon" userId="96a6a3bb010475fd" providerId="LiveId" clId="{E99B936C-B4D5-4E09-A9C9-650A7CA7D604}" dt="2019-12-17T20:43:20.594" v="7245"/>
          <ac:grpSpMkLst>
            <pc:docMk/>
            <pc:sldMk cId="4191500633" sldId="349"/>
            <ac:grpSpMk id="52" creationId="{88F65B1C-6999-45A4-927A-CDA407F17879}"/>
          </ac:grpSpMkLst>
        </pc:grpChg>
        <pc:graphicFrameChg chg="add del mod modGraphic">
          <ac:chgData name="Yoon Sanghyeon" userId="96a6a3bb010475fd" providerId="LiveId" clId="{E99B936C-B4D5-4E09-A9C9-650A7CA7D604}" dt="2019-12-17T20:41:25.587" v="7020" actId="478"/>
          <ac:graphicFrameMkLst>
            <pc:docMk/>
            <pc:sldMk cId="4191500633" sldId="349"/>
            <ac:graphicFrameMk id="10" creationId="{F1E03311-2F5B-4310-BB2E-540AB4162AF0}"/>
          </ac:graphicFrameMkLst>
        </pc:graphicFrameChg>
        <pc:picChg chg="del">
          <ac:chgData name="Yoon Sanghyeon" userId="96a6a3bb010475fd" providerId="LiveId" clId="{E99B936C-B4D5-4E09-A9C9-650A7CA7D604}" dt="2019-12-17T20:34:14.659" v="6767" actId="478"/>
          <ac:picMkLst>
            <pc:docMk/>
            <pc:sldMk cId="4191500633" sldId="349"/>
            <ac:picMk id="12" creationId="{F1C426D5-FD4B-47D1-A228-D1B7821BDB60}"/>
          </ac:picMkLst>
        </pc:picChg>
        <pc:cxnChg chg="mod">
          <ac:chgData name="Yoon Sanghyeon" userId="96a6a3bb010475fd" providerId="LiveId" clId="{E99B936C-B4D5-4E09-A9C9-650A7CA7D604}" dt="2019-12-17T20:40:42.813" v="7010" actId="14100"/>
          <ac:cxnSpMkLst>
            <pc:docMk/>
            <pc:sldMk cId="4191500633" sldId="349"/>
            <ac:cxnSpMk id="14" creationId="{FAE28D25-7B04-4894-B5C9-C28A46789A59}"/>
          </ac:cxnSpMkLst>
        </pc:cxnChg>
      </pc:sldChg>
      <pc:sldChg chg="addSp delSp modSp add">
        <pc:chgData name="Yoon Sanghyeon" userId="96a6a3bb010475fd" providerId="LiveId" clId="{E99B936C-B4D5-4E09-A9C9-650A7CA7D604}" dt="2019-12-17T20:50:48.720" v="7607" actId="1037"/>
        <pc:sldMkLst>
          <pc:docMk/>
          <pc:sldMk cId="1999736243" sldId="350"/>
        </pc:sldMkLst>
        <pc:spChg chg="add mod">
          <ac:chgData name="Yoon Sanghyeon" userId="96a6a3bb010475fd" providerId="LiveId" clId="{E99B936C-B4D5-4E09-A9C9-650A7CA7D604}" dt="2019-12-17T20:50:26.999" v="7571" actId="164"/>
          <ac:spMkLst>
            <pc:docMk/>
            <pc:sldMk cId="1999736243" sldId="350"/>
            <ac:spMk id="2" creationId="{1E669EE1-3E29-45FA-8433-E2B0E04BF581}"/>
          </ac:spMkLst>
        </pc:spChg>
        <pc:spChg chg="mod">
          <ac:chgData name="Yoon Sanghyeon" userId="96a6a3bb010475fd" providerId="LiveId" clId="{E99B936C-B4D5-4E09-A9C9-650A7CA7D604}" dt="2019-12-17T20:45:46.370" v="7376"/>
          <ac:spMkLst>
            <pc:docMk/>
            <pc:sldMk cId="1999736243" sldId="350"/>
            <ac:spMk id="15" creationId="{669AFC35-7314-4D78-83B6-812204DEAAA8}"/>
          </ac:spMkLst>
        </pc:spChg>
        <pc:spChg chg="del mod">
          <ac:chgData name="Yoon Sanghyeon" userId="96a6a3bb010475fd" providerId="LiveId" clId="{E99B936C-B4D5-4E09-A9C9-650A7CA7D604}" dt="2019-12-17T20:45:14.663" v="7341"/>
          <ac:spMkLst>
            <pc:docMk/>
            <pc:sldMk cId="1999736243" sldId="350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0:45:13.593" v="7339" actId="20577"/>
          <ac:spMkLst>
            <pc:docMk/>
            <pc:sldMk cId="1999736243" sldId="350"/>
            <ac:spMk id="22" creationId="{F2A1A913-0503-4BA9-B541-279D427CB1CB}"/>
          </ac:spMkLst>
        </pc:spChg>
        <pc:spChg chg="mod">
          <ac:chgData name="Yoon Sanghyeon" userId="96a6a3bb010475fd" providerId="LiveId" clId="{E99B936C-B4D5-4E09-A9C9-650A7CA7D604}" dt="2019-12-17T20:46:15.454" v="7405"/>
          <ac:spMkLst>
            <pc:docMk/>
            <pc:sldMk cId="1999736243" sldId="350"/>
            <ac:spMk id="25" creationId="{FFF044CF-6ABF-4459-A94A-A070BCB30CA4}"/>
          </ac:spMkLst>
        </pc:spChg>
        <pc:spChg chg="del topLvl">
          <ac:chgData name="Yoon Sanghyeon" userId="96a6a3bb010475fd" providerId="LiveId" clId="{E99B936C-B4D5-4E09-A9C9-650A7CA7D604}" dt="2019-12-17T20:46:44.103" v="7408" actId="478"/>
          <ac:spMkLst>
            <pc:docMk/>
            <pc:sldMk cId="1999736243" sldId="350"/>
            <ac:spMk id="48" creationId="{627CFA93-065D-41E4-AA44-0F2C61C8CC32}"/>
          </ac:spMkLst>
        </pc:spChg>
        <pc:spChg chg="mod">
          <ac:chgData name="Yoon Sanghyeon" userId="96a6a3bb010475fd" providerId="LiveId" clId="{E99B936C-B4D5-4E09-A9C9-650A7CA7D604}" dt="2019-12-17T20:46:55.104" v="7411" actId="403"/>
          <ac:spMkLst>
            <pc:docMk/>
            <pc:sldMk cId="1999736243" sldId="350"/>
            <ac:spMk id="50" creationId="{127F1089-5F24-4789-A620-3C4FD8F489C1}"/>
          </ac:spMkLst>
        </pc:spChg>
        <pc:spChg chg="mod">
          <ac:chgData name="Yoon Sanghyeon" userId="96a6a3bb010475fd" providerId="LiveId" clId="{E99B936C-B4D5-4E09-A9C9-650A7CA7D604}" dt="2019-12-17T20:47:25.768" v="7430" actId="20577"/>
          <ac:spMkLst>
            <pc:docMk/>
            <pc:sldMk cId="1999736243" sldId="350"/>
            <ac:spMk id="53" creationId="{9B65628A-EAD5-4B6D-A2BD-298DF678A123}"/>
          </ac:spMkLst>
        </pc:spChg>
        <pc:spChg chg="mod">
          <ac:chgData name="Yoon Sanghyeon" userId="96a6a3bb010475fd" providerId="LiveId" clId="{E99B936C-B4D5-4E09-A9C9-650A7CA7D604}" dt="2019-12-17T20:48:57.219" v="7511"/>
          <ac:spMkLst>
            <pc:docMk/>
            <pc:sldMk cId="1999736243" sldId="350"/>
            <ac:spMk id="56" creationId="{06E53141-91DE-40F5-A2A4-5C74B5011456}"/>
          </ac:spMkLst>
        </pc:spChg>
        <pc:spChg chg="add mod">
          <ac:chgData name="Yoon Sanghyeon" userId="96a6a3bb010475fd" providerId="LiveId" clId="{E99B936C-B4D5-4E09-A9C9-650A7CA7D604}" dt="2019-12-17T20:49:40.607" v="7530"/>
          <ac:spMkLst>
            <pc:docMk/>
            <pc:sldMk cId="1999736243" sldId="350"/>
            <ac:spMk id="57" creationId="{979D19C0-5301-448A-87CD-A0B0DD3FB49B}"/>
          </ac:spMkLst>
        </pc:spChg>
        <pc:spChg chg="mod">
          <ac:chgData name="Yoon Sanghyeon" userId="96a6a3bb010475fd" providerId="LiveId" clId="{E99B936C-B4D5-4E09-A9C9-650A7CA7D604}" dt="2019-12-17T20:49:56.292" v="7533"/>
          <ac:spMkLst>
            <pc:docMk/>
            <pc:sldMk cId="1999736243" sldId="350"/>
            <ac:spMk id="60" creationId="{C80F7955-E21E-40BC-A6B3-229739F5AFA1}"/>
          </ac:spMkLst>
        </pc:spChg>
        <pc:spChg chg="mod">
          <ac:chgData name="Yoon Sanghyeon" userId="96a6a3bb010475fd" providerId="LiveId" clId="{E99B936C-B4D5-4E09-A9C9-650A7CA7D604}" dt="2019-12-17T20:50:02.511" v="7566"/>
          <ac:spMkLst>
            <pc:docMk/>
            <pc:sldMk cId="1999736243" sldId="350"/>
            <ac:spMk id="62" creationId="{5C4E3B3C-8DBC-4BEB-82A6-4EC3A84A5766}"/>
          </ac:spMkLst>
        </pc:spChg>
        <pc:grpChg chg="add mod">
          <ac:chgData name="Yoon Sanghyeon" userId="96a6a3bb010475fd" providerId="LiveId" clId="{E99B936C-B4D5-4E09-A9C9-650A7CA7D604}" dt="2019-12-17T20:50:48.720" v="7607" actId="1037"/>
          <ac:grpSpMkLst>
            <pc:docMk/>
            <pc:sldMk cId="1999736243" sldId="350"/>
            <ac:grpSpMk id="3" creationId="{6E195E1B-8C32-4322-B6B1-2CF2BBBCF8BF}"/>
          </ac:grpSpMkLst>
        </pc:grpChg>
        <pc:grpChg chg="del">
          <ac:chgData name="Yoon Sanghyeon" userId="96a6a3bb010475fd" providerId="LiveId" clId="{E99B936C-B4D5-4E09-A9C9-650A7CA7D604}" dt="2019-12-17T20:50:11.286" v="7568" actId="478"/>
          <ac:grpSpMkLst>
            <pc:docMk/>
            <pc:sldMk cId="1999736243" sldId="350"/>
            <ac:grpSpMk id="5" creationId="{2C24E1C6-19FD-4028-893D-9EA0339CA74C}"/>
          </ac:grpSpMkLst>
        </pc:grpChg>
        <pc:grpChg chg="add mod">
          <ac:chgData name="Yoon Sanghyeon" userId="96a6a3bb010475fd" providerId="LiveId" clId="{E99B936C-B4D5-4E09-A9C9-650A7CA7D604}" dt="2019-12-17T20:50:48.720" v="7607" actId="1037"/>
          <ac:grpSpMkLst>
            <pc:docMk/>
            <pc:sldMk cId="1999736243" sldId="350"/>
            <ac:grpSpMk id="6" creationId="{06447E81-3456-4581-B7F9-30B9E3A7DBDF}"/>
          </ac:grpSpMkLst>
        </pc:grpChg>
        <pc:grpChg chg="del">
          <ac:chgData name="Yoon Sanghyeon" userId="96a6a3bb010475fd" providerId="LiveId" clId="{E99B936C-B4D5-4E09-A9C9-650A7CA7D604}" dt="2019-12-17T20:50:11.286" v="7568" actId="478"/>
          <ac:grpSpMkLst>
            <pc:docMk/>
            <pc:sldMk cId="1999736243" sldId="350"/>
            <ac:grpSpMk id="17" creationId="{369F4FC3-3798-40DA-9162-B980295D518E}"/>
          </ac:grpSpMkLst>
        </pc:grpChg>
        <pc:grpChg chg="del">
          <ac:chgData name="Yoon Sanghyeon" userId="96a6a3bb010475fd" providerId="LiveId" clId="{E99B936C-B4D5-4E09-A9C9-650A7CA7D604}" dt="2019-12-17T20:46:36.150" v="7406" actId="478"/>
          <ac:grpSpMkLst>
            <pc:docMk/>
            <pc:sldMk cId="1999736243" sldId="350"/>
            <ac:grpSpMk id="26" creationId="{764DAA30-C654-4D2A-90B0-77CA81B93555}"/>
          </ac:grpSpMkLst>
        </pc:grpChg>
        <pc:grpChg chg="del">
          <ac:chgData name="Yoon Sanghyeon" userId="96a6a3bb010475fd" providerId="LiveId" clId="{E99B936C-B4D5-4E09-A9C9-650A7CA7D604}" dt="2019-12-17T20:46:36.150" v="7406" actId="478"/>
          <ac:grpSpMkLst>
            <pc:docMk/>
            <pc:sldMk cId="1999736243" sldId="350"/>
            <ac:grpSpMk id="31" creationId="{F8566C22-4E6A-4481-8D37-207C78365056}"/>
          </ac:grpSpMkLst>
        </pc:grpChg>
        <pc:grpChg chg="del">
          <ac:chgData name="Yoon Sanghyeon" userId="96a6a3bb010475fd" providerId="LiveId" clId="{E99B936C-B4D5-4E09-A9C9-650A7CA7D604}" dt="2019-12-17T20:46:36.150" v="7406" actId="478"/>
          <ac:grpSpMkLst>
            <pc:docMk/>
            <pc:sldMk cId="1999736243" sldId="350"/>
            <ac:grpSpMk id="36" creationId="{763B9CDA-5E1E-429F-A4DE-88927C52C91C}"/>
          </ac:grpSpMkLst>
        </pc:grpChg>
        <pc:grpChg chg="del">
          <ac:chgData name="Yoon Sanghyeon" userId="96a6a3bb010475fd" providerId="LiveId" clId="{E99B936C-B4D5-4E09-A9C9-650A7CA7D604}" dt="2019-12-17T20:46:36.150" v="7406" actId="478"/>
          <ac:grpSpMkLst>
            <pc:docMk/>
            <pc:sldMk cId="1999736243" sldId="350"/>
            <ac:grpSpMk id="41" creationId="{3B3CA93E-FF31-4E4A-BB95-086C452273F0}"/>
          </ac:grpSpMkLst>
        </pc:grpChg>
        <pc:grpChg chg="add del mod">
          <ac:chgData name="Yoon Sanghyeon" userId="96a6a3bb010475fd" providerId="LiveId" clId="{E99B936C-B4D5-4E09-A9C9-650A7CA7D604}" dt="2019-12-17T20:46:44.103" v="7408" actId="478"/>
          <ac:grpSpMkLst>
            <pc:docMk/>
            <pc:sldMk cId="1999736243" sldId="350"/>
            <ac:grpSpMk id="46" creationId="{1E6C7151-7632-4726-9C58-57B9090C57B8}"/>
          </ac:grpSpMkLst>
        </pc:grpChg>
        <pc:grpChg chg="del mod topLvl">
          <ac:chgData name="Yoon Sanghyeon" userId="96a6a3bb010475fd" providerId="LiveId" clId="{E99B936C-B4D5-4E09-A9C9-650A7CA7D604}" dt="2019-12-17T20:46:59.220" v="7413" actId="478"/>
          <ac:grpSpMkLst>
            <pc:docMk/>
            <pc:sldMk cId="1999736243" sldId="350"/>
            <ac:grpSpMk id="47" creationId="{A5FD3E82-CB11-4A9D-BB3F-08E14A96F38B}"/>
          </ac:grpSpMkLst>
        </pc:grpChg>
        <pc:grpChg chg="add mod">
          <ac:chgData name="Yoon Sanghyeon" userId="96a6a3bb010475fd" providerId="LiveId" clId="{E99B936C-B4D5-4E09-A9C9-650A7CA7D604}" dt="2019-12-17T20:50:26.999" v="7571" actId="164"/>
          <ac:grpSpMkLst>
            <pc:docMk/>
            <pc:sldMk cId="1999736243" sldId="350"/>
            <ac:grpSpMk id="51" creationId="{E2C6911A-7C2B-4046-9A91-E0CAA606BA02}"/>
          </ac:grpSpMkLst>
        </pc:grpChg>
        <pc:grpChg chg="add mod">
          <ac:chgData name="Yoon Sanghyeon" userId="96a6a3bb010475fd" providerId="LiveId" clId="{E99B936C-B4D5-4E09-A9C9-650A7CA7D604}" dt="2019-12-17T20:49:32.501" v="7526" actId="164"/>
          <ac:grpSpMkLst>
            <pc:docMk/>
            <pc:sldMk cId="1999736243" sldId="350"/>
            <ac:grpSpMk id="54" creationId="{353F3C7C-27C2-41C1-AC0F-410A6AC097C9}"/>
          </ac:grpSpMkLst>
        </pc:grpChg>
        <pc:grpChg chg="add mod">
          <ac:chgData name="Yoon Sanghyeon" userId="96a6a3bb010475fd" providerId="LiveId" clId="{E99B936C-B4D5-4E09-A9C9-650A7CA7D604}" dt="2019-12-17T20:50:48.720" v="7607" actId="1037"/>
          <ac:grpSpMkLst>
            <pc:docMk/>
            <pc:sldMk cId="1999736243" sldId="350"/>
            <ac:grpSpMk id="58" creationId="{6CF61103-0E25-47D9-9F93-ABF5EFFA6173}"/>
          </ac:grpSpMkLst>
        </pc:grpChg>
        <pc:grpChg chg="mod">
          <ac:chgData name="Yoon Sanghyeon" userId="96a6a3bb010475fd" providerId="LiveId" clId="{E99B936C-B4D5-4E09-A9C9-650A7CA7D604}" dt="2019-12-17T20:49:48.806" v="7531"/>
          <ac:grpSpMkLst>
            <pc:docMk/>
            <pc:sldMk cId="1999736243" sldId="350"/>
            <ac:grpSpMk id="59" creationId="{2C91DACE-2E4B-4376-ACC6-8BAAF9119EEC}"/>
          </ac:grpSpMkLst>
        </pc:grpChg>
        <pc:cxnChg chg="mod">
          <ac:chgData name="Yoon Sanghyeon" userId="96a6a3bb010475fd" providerId="LiveId" clId="{E99B936C-B4D5-4E09-A9C9-650A7CA7D604}" dt="2019-12-17T20:46:57.762" v="7412" actId="1076"/>
          <ac:cxnSpMkLst>
            <pc:docMk/>
            <pc:sldMk cId="1999736243" sldId="350"/>
            <ac:cxnSpMk id="49" creationId="{C41E77F6-07BD-41C1-BF6B-2C24D0811F01}"/>
          </ac:cxnSpMkLst>
        </pc:cxnChg>
      </pc:sldChg>
      <pc:sldChg chg="modSp">
        <pc:chgData name="Yoon Sanghyeon" userId="96a6a3bb010475fd" providerId="LiveId" clId="{E99B936C-B4D5-4E09-A9C9-650A7CA7D604}" dt="2019-12-17T21:07:31.581" v="7770" actId="1076"/>
        <pc:sldMkLst>
          <pc:docMk/>
          <pc:sldMk cId="2052266770" sldId="351"/>
        </pc:sldMkLst>
        <pc:picChg chg="mod">
          <ac:chgData name="Yoon Sanghyeon" userId="96a6a3bb010475fd" providerId="LiveId" clId="{E99B936C-B4D5-4E09-A9C9-650A7CA7D604}" dt="2019-12-17T21:07:31.581" v="7770" actId="1076"/>
          <ac:picMkLst>
            <pc:docMk/>
            <pc:sldMk cId="2052266770" sldId="351"/>
            <ac:picMk id="27" creationId="{9FBC5534-AF4F-4BF8-B1F3-E575210798CC}"/>
          </ac:picMkLst>
        </pc:picChg>
      </pc:sldChg>
      <pc:sldChg chg="modSp">
        <pc:chgData name="Yoon Sanghyeon" userId="96a6a3bb010475fd" providerId="LiveId" clId="{E99B936C-B4D5-4E09-A9C9-650A7CA7D604}" dt="2019-12-17T21:08:53.455" v="7778" actId="1076"/>
        <pc:sldMkLst>
          <pc:docMk/>
          <pc:sldMk cId="1213730659" sldId="352"/>
        </pc:sldMkLst>
        <pc:spChg chg="mod">
          <ac:chgData name="Yoon Sanghyeon" userId="96a6a3bb010475fd" providerId="LiveId" clId="{E99B936C-B4D5-4E09-A9C9-650A7CA7D604}" dt="2019-12-17T21:07:50.696" v="7772" actId="20577"/>
          <ac:spMkLst>
            <pc:docMk/>
            <pc:sldMk cId="1213730659" sldId="352"/>
            <ac:spMk id="21" creationId="{47EF3729-EB81-4C90-9DEC-16004DFB5CF8}"/>
          </ac:spMkLst>
        </pc:spChg>
        <pc:spChg chg="mod">
          <ac:chgData name="Yoon Sanghyeon" userId="96a6a3bb010475fd" providerId="LiveId" clId="{E99B936C-B4D5-4E09-A9C9-650A7CA7D604}" dt="2019-12-17T21:08:28.172" v="7774" actId="1076"/>
          <ac:spMkLst>
            <pc:docMk/>
            <pc:sldMk cId="1213730659" sldId="352"/>
            <ac:spMk id="67" creationId="{9038F664-AF12-4DA1-985D-309BF9D71755}"/>
          </ac:spMkLst>
        </pc:spChg>
        <pc:graphicFrameChg chg="mod">
          <ac:chgData name="Yoon Sanghyeon" userId="96a6a3bb010475fd" providerId="LiveId" clId="{E99B936C-B4D5-4E09-A9C9-650A7CA7D604}" dt="2019-12-17T21:08:53.455" v="7778" actId="1076"/>
          <ac:graphicFrameMkLst>
            <pc:docMk/>
            <pc:sldMk cId="1213730659" sldId="352"/>
            <ac:graphicFrameMk id="11" creationId="{511C43DB-E771-4A0A-9006-C4101557AA81}"/>
          </ac:graphicFrameMkLst>
        </pc:graphicFrameChg>
        <pc:graphicFrameChg chg="mod">
          <ac:chgData name="Yoon Sanghyeon" userId="96a6a3bb010475fd" providerId="LiveId" clId="{E99B936C-B4D5-4E09-A9C9-650A7CA7D604}" dt="2019-12-17T21:08:53.455" v="7778" actId="1076"/>
          <ac:graphicFrameMkLst>
            <pc:docMk/>
            <pc:sldMk cId="1213730659" sldId="352"/>
            <ac:graphicFrameMk id="12" creationId="{29680A63-102C-49EA-AB74-3184FFC50CB3}"/>
          </ac:graphicFrameMkLst>
        </pc:graphicFrameChg>
        <pc:graphicFrameChg chg="mod">
          <ac:chgData name="Yoon Sanghyeon" userId="96a6a3bb010475fd" providerId="LiveId" clId="{E99B936C-B4D5-4E09-A9C9-650A7CA7D604}" dt="2019-12-17T21:08:53.455" v="7778" actId="1076"/>
          <ac:graphicFrameMkLst>
            <pc:docMk/>
            <pc:sldMk cId="1213730659" sldId="352"/>
            <ac:graphicFrameMk id="16" creationId="{0EE72278-C6EF-4EE0-A8EA-FB860557C9E1}"/>
          </ac:graphicFrameMkLst>
        </pc:graphicFrameChg>
        <pc:graphicFrameChg chg="mod">
          <ac:chgData name="Yoon Sanghyeon" userId="96a6a3bb010475fd" providerId="LiveId" clId="{E99B936C-B4D5-4E09-A9C9-650A7CA7D604}" dt="2019-12-17T21:08:53.455" v="7778" actId="1076"/>
          <ac:graphicFrameMkLst>
            <pc:docMk/>
            <pc:sldMk cId="1213730659" sldId="352"/>
            <ac:graphicFrameMk id="17" creationId="{23FDC046-4ACB-41E4-9D71-33B06256823A}"/>
          </ac:graphicFrameMkLst>
        </pc:graphicFrameChg>
        <pc:graphicFrameChg chg="mod">
          <ac:chgData name="Yoon Sanghyeon" userId="96a6a3bb010475fd" providerId="LiveId" clId="{E99B936C-B4D5-4E09-A9C9-650A7CA7D604}" dt="2019-12-17T21:08:53.455" v="7778" actId="1076"/>
          <ac:graphicFrameMkLst>
            <pc:docMk/>
            <pc:sldMk cId="1213730659" sldId="352"/>
            <ac:graphicFrameMk id="19" creationId="{D1D70A7F-5643-4A08-82B8-ABD939FD7303}"/>
          </ac:graphicFrameMkLst>
        </pc:graphicFrameChg>
        <pc:picChg chg="mod">
          <ac:chgData name="Yoon Sanghyeon" userId="96a6a3bb010475fd" providerId="LiveId" clId="{E99B936C-B4D5-4E09-A9C9-650A7CA7D604}" dt="2019-12-17T21:08:53.455" v="7778" actId="1076"/>
          <ac:picMkLst>
            <pc:docMk/>
            <pc:sldMk cId="1213730659" sldId="352"/>
            <ac:picMk id="10" creationId="{EFE324DF-712C-4803-8840-5E88F3ED3833}"/>
          </ac:picMkLst>
        </pc:picChg>
        <pc:picChg chg="mod">
          <ac:chgData name="Yoon Sanghyeon" userId="96a6a3bb010475fd" providerId="LiveId" clId="{E99B936C-B4D5-4E09-A9C9-650A7CA7D604}" dt="2019-12-17T21:08:53.455" v="7778" actId="1076"/>
          <ac:picMkLst>
            <pc:docMk/>
            <pc:sldMk cId="1213730659" sldId="352"/>
            <ac:picMk id="13" creationId="{1A11C4EF-B7E7-4956-BCCF-8A8DFA2E08B9}"/>
          </ac:picMkLst>
        </pc:picChg>
        <pc:picChg chg="mod">
          <ac:chgData name="Yoon Sanghyeon" userId="96a6a3bb010475fd" providerId="LiveId" clId="{E99B936C-B4D5-4E09-A9C9-650A7CA7D604}" dt="2019-12-17T21:08:53.455" v="7778" actId="1076"/>
          <ac:picMkLst>
            <pc:docMk/>
            <pc:sldMk cId="1213730659" sldId="352"/>
            <ac:picMk id="18" creationId="{FE942F8E-D791-4B83-9309-3FC3336664D2}"/>
          </ac:picMkLst>
        </pc:picChg>
        <pc:cxnChg chg="mod">
          <ac:chgData name="Yoon Sanghyeon" userId="96a6a3bb010475fd" providerId="LiveId" clId="{E99B936C-B4D5-4E09-A9C9-650A7CA7D604}" dt="2019-12-17T21:08:53.455" v="7778" actId="1076"/>
          <ac:cxnSpMkLst>
            <pc:docMk/>
            <pc:sldMk cId="1213730659" sldId="352"/>
            <ac:cxnSpMk id="14" creationId="{72DB8D50-DDA2-44DA-8ABD-27A17E76C0FA}"/>
          </ac:cxnSpMkLst>
        </pc:cxnChg>
        <pc:cxnChg chg="mod">
          <ac:chgData name="Yoon Sanghyeon" userId="96a6a3bb010475fd" providerId="LiveId" clId="{E99B936C-B4D5-4E09-A9C9-650A7CA7D604}" dt="2019-12-17T21:08:53.455" v="7778" actId="1076"/>
          <ac:cxnSpMkLst>
            <pc:docMk/>
            <pc:sldMk cId="1213730659" sldId="352"/>
            <ac:cxnSpMk id="15" creationId="{0A9DE16B-AA63-4943-80C3-83CEF3B893A4}"/>
          </ac:cxnSpMkLst>
        </pc:cxnChg>
        <pc:cxnChg chg="mod">
          <ac:chgData name="Yoon Sanghyeon" userId="96a6a3bb010475fd" providerId="LiveId" clId="{E99B936C-B4D5-4E09-A9C9-650A7CA7D604}" dt="2019-12-17T21:08:53.455" v="7778" actId="1076"/>
          <ac:cxnSpMkLst>
            <pc:docMk/>
            <pc:sldMk cId="1213730659" sldId="352"/>
            <ac:cxnSpMk id="20" creationId="{3B31C365-6F2D-4CB3-AFAB-A55DC3FE81FF}"/>
          </ac:cxnSpMkLst>
        </pc:cxnChg>
        <pc:cxnChg chg="mod">
          <ac:chgData name="Yoon Sanghyeon" userId="96a6a3bb010475fd" providerId="LiveId" clId="{E99B936C-B4D5-4E09-A9C9-650A7CA7D604}" dt="2019-12-17T21:08:53.455" v="7778" actId="1076"/>
          <ac:cxnSpMkLst>
            <pc:docMk/>
            <pc:sldMk cId="1213730659" sldId="352"/>
            <ac:cxnSpMk id="25" creationId="{5366F081-3105-400D-9853-C490FB983D81}"/>
          </ac:cxnSpMkLst>
        </pc:cxnChg>
      </pc:sldChg>
      <pc:sldMasterChg chg="addSp delSp modSldLayout">
        <pc:chgData name="Yoon Sanghyeon" userId="96a6a3bb010475fd" providerId="LiveId" clId="{E99B936C-B4D5-4E09-A9C9-650A7CA7D604}" dt="2019-12-17T15:08:44.491" v="781" actId="478"/>
        <pc:sldMasterMkLst>
          <pc:docMk/>
          <pc:sldMasterMk cId="3455661240" sldId="2147483648"/>
        </pc:sldMasterMkLst>
        <pc:spChg chg="del">
          <ac:chgData name="Yoon Sanghyeon" userId="96a6a3bb010475fd" providerId="LiveId" clId="{E99B936C-B4D5-4E09-A9C9-650A7CA7D604}" dt="2019-12-17T15:06:28.474" v="770" actId="478"/>
          <ac:spMkLst>
            <pc:docMk/>
            <pc:sldMasterMk cId="3455661240" sldId="2147483648"/>
            <ac:spMk id="7" creationId="{691811B0-B48E-441A-87FD-055ECECA2FB0}"/>
          </ac:spMkLst>
        </pc:spChg>
        <pc:spChg chg="add del">
          <ac:chgData name="Yoon Sanghyeon" userId="96a6a3bb010475fd" providerId="LiveId" clId="{E99B936C-B4D5-4E09-A9C9-650A7CA7D604}" dt="2019-12-17T15:08:14.581" v="779" actId="478"/>
          <ac:spMkLst>
            <pc:docMk/>
            <pc:sldMasterMk cId="3455661240" sldId="2147483648"/>
            <ac:spMk id="8" creationId="{E5B7DCB1-CC34-4968-9660-912046347BE7}"/>
          </ac:spMkLst>
        </pc:spChg>
        <pc:cxnChg chg="add del">
          <ac:chgData name="Yoon Sanghyeon" userId="96a6a3bb010475fd" providerId="LiveId" clId="{E99B936C-B4D5-4E09-A9C9-650A7CA7D604}" dt="2019-12-17T15:08:14.581" v="779" actId="478"/>
          <ac:cxnSpMkLst>
            <pc:docMk/>
            <pc:sldMasterMk cId="3455661240" sldId="2147483648"/>
            <ac:cxnSpMk id="9" creationId="{8E031EE3-04BD-42B0-B5AF-40A1750B0F52}"/>
          </ac:cxnSpMkLst>
        </pc:cxnChg>
        <pc:sldLayoutChg chg="addSp delSp">
          <pc:chgData name="Yoon Sanghyeon" userId="96a6a3bb010475fd" providerId="LiveId" clId="{E99B936C-B4D5-4E09-A9C9-650A7CA7D604}" dt="2019-12-17T15:08:44.491" v="781" actId="478"/>
          <pc:sldLayoutMkLst>
            <pc:docMk/>
            <pc:sldMasterMk cId="3455661240" sldId="2147483648"/>
            <pc:sldLayoutMk cId="952981668" sldId="2147483655"/>
          </pc:sldLayoutMkLst>
          <pc:spChg chg="add del">
            <ac:chgData name="Yoon Sanghyeon" userId="96a6a3bb010475fd" providerId="LiveId" clId="{E99B936C-B4D5-4E09-A9C9-650A7CA7D604}" dt="2019-12-17T15:08:44.491" v="781" actId="478"/>
            <ac:spMkLst>
              <pc:docMk/>
              <pc:sldMasterMk cId="3455661240" sldId="2147483648"/>
              <pc:sldLayoutMk cId="952981668" sldId="2147483655"/>
              <ac:spMk id="5" creationId="{6AA98F10-F0C4-41B6-A354-1810AAB05017}"/>
            </ac:spMkLst>
          </pc:spChg>
          <pc:cxnChg chg="add del">
            <ac:chgData name="Yoon Sanghyeon" userId="96a6a3bb010475fd" providerId="LiveId" clId="{E99B936C-B4D5-4E09-A9C9-650A7CA7D604}" dt="2019-12-17T15:08:44.491" v="781" actId="478"/>
            <ac:cxnSpMkLst>
              <pc:docMk/>
              <pc:sldMasterMk cId="3455661240" sldId="2147483648"/>
              <pc:sldLayoutMk cId="952981668" sldId="2147483655"/>
              <ac:cxnSpMk id="6" creationId="{C6ADBBA9-A67F-41C8-850E-F78CB86E470F}"/>
            </ac:cxnSpMkLst>
          </pc:cxnChg>
        </pc:sldLayoutChg>
      </pc:sldMasterChg>
    </pc:docChg>
  </pc:docChgLst>
  <pc:docChgLst>
    <pc:chgData name="Yoon Sanghyeon" userId="96a6a3bb010475fd" providerId="LiveId" clId="{729D1460-6DD5-4B6D-A8A2-6CEAFB5D3D6C}"/>
    <pc:docChg chg="undo redo custSel addSld delSld modSld sldOrd">
      <pc:chgData name="Yoon Sanghyeon" userId="96a6a3bb010475fd" providerId="LiveId" clId="{729D1460-6DD5-4B6D-A8A2-6CEAFB5D3D6C}" dt="2020-02-28T15:33:54.900" v="4324" actId="20577"/>
      <pc:docMkLst>
        <pc:docMk/>
      </pc:docMkLst>
      <pc:sldChg chg="addSp modSp">
        <pc:chgData name="Yoon Sanghyeon" userId="96a6a3bb010475fd" providerId="LiveId" clId="{729D1460-6DD5-4B6D-A8A2-6CEAFB5D3D6C}" dt="2020-02-28T15:31:42.392" v="4258" actId="20577"/>
        <pc:sldMkLst>
          <pc:docMk/>
          <pc:sldMk cId="2240109207" sldId="300"/>
        </pc:sldMkLst>
        <pc:spChg chg="mod">
          <ac:chgData name="Yoon Sanghyeon" userId="96a6a3bb010475fd" providerId="LiveId" clId="{729D1460-6DD5-4B6D-A8A2-6CEAFB5D3D6C}" dt="2020-02-28T15:31:35.724" v="4252" actId="20577"/>
          <ac:spMkLst>
            <pc:docMk/>
            <pc:sldMk cId="2240109207" sldId="300"/>
            <ac:spMk id="12" creationId="{00000000-0000-0000-0000-000000000000}"/>
          </ac:spMkLst>
        </pc:spChg>
        <pc:spChg chg="mod">
          <ac:chgData name="Yoon Sanghyeon" userId="96a6a3bb010475fd" providerId="LiveId" clId="{729D1460-6DD5-4B6D-A8A2-6CEAFB5D3D6C}" dt="2020-02-28T15:30:24.057" v="4231" actId="1076"/>
          <ac:spMkLst>
            <pc:docMk/>
            <pc:sldMk cId="2240109207" sldId="300"/>
            <ac:spMk id="22" creationId="{00000000-0000-0000-0000-000000000000}"/>
          </ac:spMkLst>
        </pc:spChg>
        <pc:spChg chg="mod">
          <ac:chgData name="Yoon Sanghyeon" userId="96a6a3bb010475fd" providerId="LiveId" clId="{729D1460-6DD5-4B6D-A8A2-6CEAFB5D3D6C}" dt="2020-02-28T15:31:37.929" v="4254" actId="20577"/>
          <ac:spMkLst>
            <pc:docMk/>
            <pc:sldMk cId="2240109207" sldId="300"/>
            <ac:spMk id="30" creationId="{7F52E2B9-E66A-4051-A489-2CC887DA736D}"/>
          </ac:spMkLst>
        </pc:spChg>
        <pc:spChg chg="mod">
          <ac:chgData name="Yoon Sanghyeon" userId="96a6a3bb010475fd" providerId="LiveId" clId="{729D1460-6DD5-4B6D-A8A2-6CEAFB5D3D6C}" dt="2020-02-28T15:31:39.989" v="4256" actId="20577"/>
          <ac:spMkLst>
            <pc:docMk/>
            <pc:sldMk cId="2240109207" sldId="300"/>
            <ac:spMk id="31" creationId="{C7FBF5D5-B29A-48BB-A39F-AEE059C4CC70}"/>
          </ac:spMkLst>
        </pc:spChg>
        <pc:spChg chg="mod">
          <ac:chgData name="Yoon Sanghyeon" userId="96a6a3bb010475fd" providerId="LiveId" clId="{729D1460-6DD5-4B6D-A8A2-6CEAFB5D3D6C}" dt="2020-02-28T15:31:42.392" v="4258" actId="20577"/>
          <ac:spMkLst>
            <pc:docMk/>
            <pc:sldMk cId="2240109207" sldId="300"/>
            <ac:spMk id="32" creationId="{2F63A409-7CED-4988-ADBA-75C014FB7D22}"/>
          </ac:spMkLst>
        </pc:spChg>
        <pc:spChg chg="mod">
          <ac:chgData name="Yoon Sanghyeon" userId="96a6a3bb010475fd" providerId="LiveId" clId="{729D1460-6DD5-4B6D-A8A2-6CEAFB5D3D6C}" dt="2020-02-28T15:31:30.274" v="4250" actId="20577"/>
          <ac:spMkLst>
            <pc:docMk/>
            <pc:sldMk cId="2240109207" sldId="300"/>
            <ac:spMk id="41" creationId="{98A0A676-7D51-45EB-9734-B6FE780956FC}"/>
          </ac:spMkLst>
        </pc:spChg>
        <pc:grpChg chg="add mod">
          <ac:chgData name="Yoon Sanghyeon" userId="96a6a3bb010475fd" providerId="LiveId" clId="{729D1460-6DD5-4B6D-A8A2-6CEAFB5D3D6C}" dt="2020-02-28T15:31:06.332" v="4235" actId="1076"/>
          <ac:grpSpMkLst>
            <pc:docMk/>
            <pc:sldMk cId="2240109207" sldId="300"/>
            <ac:grpSpMk id="37" creationId="{DFAFC09A-E765-4B05-9CD9-1B39A8F5759C}"/>
          </ac:grpSpMkLst>
        </pc:grpChg>
        <pc:grpChg chg="mod">
          <ac:chgData name="Yoon Sanghyeon" userId="96a6a3bb010475fd" providerId="LiveId" clId="{729D1460-6DD5-4B6D-A8A2-6CEAFB5D3D6C}" dt="2020-02-28T15:30:50.492" v="4233" actId="1076"/>
          <ac:grpSpMkLst>
            <pc:docMk/>
            <pc:sldMk cId="2240109207" sldId="300"/>
            <ac:grpSpMk id="58" creationId="{78D0AC92-509E-42DC-BF2B-7169AA4F6D05}"/>
          </ac:grpSpMkLst>
        </pc:grpChg>
        <pc:grpChg chg="mod">
          <ac:chgData name="Yoon Sanghyeon" userId="96a6a3bb010475fd" providerId="LiveId" clId="{729D1460-6DD5-4B6D-A8A2-6CEAFB5D3D6C}" dt="2020-02-28T15:31:20.601" v="4236" actId="1076"/>
          <ac:grpSpMkLst>
            <pc:docMk/>
            <pc:sldMk cId="2240109207" sldId="300"/>
            <ac:grpSpMk id="60" creationId="{489EBA5B-0C4F-4B49-96AD-BE2E1179BB8C}"/>
          </ac:grpSpMkLst>
        </pc:grpChg>
        <pc:grpChg chg="mod">
          <ac:chgData name="Yoon Sanghyeon" userId="96a6a3bb010475fd" providerId="LiveId" clId="{729D1460-6DD5-4B6D-A8A2-6CEAFB5D3D6C}" dt="2020-02-28T15:30:38.856" v="4232" actId="1076"/>
          <ac:grpSpMkLst>
            <pc:docMk/>
            <pc:sldMk cId="2240109207" sldId="300"/>
            <ac:grpSpMk id="61" creationId="{8D85B4EA-34EF-4D3E-9D3A-56BDA7339E31}"/>
          </ac:grpSpMkLst>
        </pc:grpChg>
        <pc:grpChg chg="mod">
          <ac:chgData name="Yoon Sanghyeon" userId="96a6a3bb010475fd" providerId="LiveId" clId="{729D1460-6DD5-4B6D-A8A2-6CEAFB5D3D6C}" dt="2020-02-28T15:30:38.856" v="4232" actId="1076"/>
          <ac:grpSpMkLst>
            <pc:docMk/>
            <pc:sldMk cId="2240109207" sldId="300"/>
            <ac:grpSpMk id="62" creationId="{13978A13-7613-4C3C-8C91-D6E1D9B4FCF6}"/>
          </ac:grpSpMkLst>
        </pc:grpChg>
      </pc:sldChg>
      <pc:sldChg chg="delSp">
        <pc:chgData name="Yoon Sanghyeon" userId="96a6a3bb010475fd" providerId="LiveId" clId="{729D1460-6DD5-4B6D-A8A2-6CEAFB5D3D6C}" dt="2020-02-28T08:23:42.985" v="195" actId="33639"/>
        <pc:sldMkLst>
          <pc:docMk/>
          <pc:sldMk cId="630135137" sldId="331"/>
        </pc:sldMkLst>
        <pc:grpChg chg="topLvl">
          <ac:chgData name="Yoon Sanghyeon" userId="96a6a3bb010475fd" providerId="LiveId" clId="{729D1460-6DD5-4B6D-A8A2-6CEAFB5D3D6C}" dt="2020-02-28T08:23:42.985" v="195" actId="33639"/>
          <ac:grpSpMkLst>
            <pc:docMk/>
            <pc:sldMk cId="630135137" sldId="331"/>
            <ac:grpSpMk id="5" creationId="{30A1C384-268E-4FE1-8C6E-B0E75B9681A0}"/>
          </ac:grpSpMkLst>
        </pc:grpChg>
        <pc:grpChg chg="topLvl">
          <ac:chgData name="Yoon Sanghyeon" userId="96a6a3bb010475fd" providerId="LiveId" clId="{729D1460-6DD5-4B6D-A8A2-6CEAFB5D3D6C}" dt="2020-02-28T08:23:42.985" v="195" actId="33639"/>
          <ac:grpSpMkLst>
            <pc:docMk/>
            <pc:sldMk cId="630135137" sldId="331"/>
            <ac:grpSpMk id="6" creationId="{000868B2-3AE4-403B-A7DD-0643B2BA87F5}"/>
          </ac:grpSpMkLst>
        </pc:grpChg>
        <pc:grpChg chg="del">
          <ac:chgData name="Yoon Sanghyeon" userId="96a6a3bb010475fd" providerId="LiveId" clId="{729D1460-6DD5-4B6D-A8A2-6CEAFB5D3D6C}" dt="2020-02-28T08:23:42.985" v="195" actId="33639"/>
          <ac:grpSpMkLst>
            <pc:docMk/>
            <pc:sldMk cId="630135137" sldId="331"/>
            <ac:grpSpMk id="10" creationId="{BF29BC34-0C97-4DA4-B54D-565A1F99E2A9}"/>
          </ac:grpSpMkLst>
        </pc:grpChg>
        <pc:grpChg chg="del">
          <ac:chgData name="Yoon Sanghyeon" userId="96a6a3bb010475fd" providerId="LiveId" clId="{729D1460-6DD5-4B6D-A8A2-6CEAFB5D3D6C}" dt="2020-02-28T08:23:42.985" v="195" actId="33639"/>
          <ac:grpSpMkLst>
            <pc:docMk/>
            <pc:sldMk cId="630135137" sldId="331"/>
            <ac:grpSpMk id="11" creationId="{77F1651E-62F8-4F4C-AE7F-43C6EC068563}"/>
          </ac:grpSpMkLst>
        </pc:grpChg>
        <pc:inkChg chg="del topLvl">
          <ac:chgData name="Yoon Sanghyeon" userId="96a6a3bb010475fd" providerId="LiveId" clId="{729D1460-6DD5-4B6D-A8A2-6CEAFB5D3D6C}" dt="2020-02-28T08:23:42.985" v="195" actId="33639"/>
          <ac:inkMkLst>
            <pc:docMk/>
            <pc:sldMk cId="630135137" sldId="331"/>
            <ac:inkMk id="7" creationId="{C3105E78-8E9F-447F-B082-4CAA6EE5E030}"/>
          </ac:inkMkLst>
        </pc:inkChg>
        <pc:inkChg chg="del topLvl">
          <ac:chgData name="Yoon Sanghyeon" userId="96a6a3bb010475fd" providerId="LiveId" clId="{729D1460-6DD5-4B6D-A8A2-6CEAFB5D3D6C}" dt="2020-02-28T08:23:42.985" v="195" actId="33639"/>
          <ac:inkMkLst>
            <pc:docMk/>
            <pc:sldMk cId="630135137" sldId="331"/>
            <ac:inkMk id="8" creationId="{88666704-6E77-48C5-8B50-049D65A41517}"/>
          </ac:inkMkLst>
        </pc:inkChg>
      </pc:sldChg>
      <pc:sldChg chg="delSp">
        <pc:chgData name="Yoon Sanghyeon" userId="96a6a3bb010475fd" providerId="LiveId" clId="{729D1460-6DD5-4B6D-A8A2-6CEAFB5D3D6C}" dt="2020-02-28T08:23:42.985" v="195" actId="33639"/>
        <pc:sldMkLst>
          <pc:docMk/>
          <pc:sldMk cId="408782859" sldId="338"/>
        </pc:sldMkLst>
        <pc:inkChg chg="del">
          <ac:chgData name="Yoon Sanghyeon" userId="96a6a3bb010475fd" providerId="LiveId" clId="{729D1460-6DD5-4B6D-A8A2-6CEAFB5D3D6C}" dt="2020-02-28T08:23:42.985" v="195" actId="33639"/>
          <ac:inkMkLst>
            <pc:docMk/>
            <pc:sldMk cId="408782859" sldId="338"/>
            <ac:inkMk id="11" creationId="{9C3A03D5-8CBB-43D4-A8B0-79115926B1B3}"/>
          </ac:inkMkLst>
        </pc:inkChg>
      </pc:sldChg>
      <pc:sldChg chg="modSp">
        <pc:chgData name="Yoon Sanghyeon" userId="96a6a3bb010475fd" providerId="LiveId" clId="{729D1460-6DD5-4B6D-A8A2-6CEAFB5D3D6C}" dt="2020-02-28T15:32:15.280" v="4269" actId="20577"/>
        <pc:sldMkLst>
          <pc:docMk/>
          <pc:sldMk cId="3659167208" sldId="339"/>
        </pc:sldMkLst>
        <pc:spChg chg="mod">
          <ac:chgData name="Yoon Sanghyeon" userId="96a6a3bb010475fd" providerId="LiveId" clId="{729D1460-6DD5-4B6D-A8A2-6CEAFB5D3D6C}" dt="2020-02-28T15:32:15.280" v="4269" actId="20577"/>
          <ac:spMkLst>
            <pc:docMk/>
            <pc:sldMk cId="3659167208" sldId="339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2:19.505" v="4272" actId="20577"/>
        <pc:sldMkLst>
          <pc:docMk/>
          <pc:sldMk cId="261829105" sldId="340"/>
        </pc:sldMkLst>
        <pc:spChg chg="mod">
          <ac:chgData name="Yoon Sanghyeon" userId="96a6a3bb010475fd" providerId="LiveId" clId="{729D1460-6DD5-4B6D-A8A2-6CEAFB5D3D6C}" dt="2020-02-28T15:32:19.505" v="4272" actId="20577"/>
          <ac:spMkLst>
            <pc:docMk/>
            <pc:sldMk cId="261829105" sldId="340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2:22.919" v="4275" actId="20577"/>
        <pc:sldMkLst>
          <pc:docMk/>
          <pc:sldMk cId="2159635237" sldId="341"/>
        </pc:sldMkLst>
        <pc:spChg chg="mod">
          <ac:chgData name="Yoon Sanghyeon" userId="96a6a3bb010475fd" providerId="LiveId" clId="{729D1460-6DD5-4B6D-A8A2-6CEAFB5D3D6C}" dt="2020-02-28T15:32:22.919" v="4275" actId="20577"/>
          <ac:spMkLst>
            <pc:docMk/>
            <pc:sldMk cId="2159635237" sldId="341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2:29.801" v="4280" actId="20577"/>
        <pc:sldMkLst>
          <pc:docMk/>
          <pc:sldMk cId="1715565911" sldId="342"/>
        </pc:sldMkLst>
        <pc:spChg chg="mod">
          <ac:chgData name="Yoon Sanghyeon" userId="96a6a3bb010475fd" providerId="LiveId" clId="{729D1460-6DD5-4B6D-A8A2-6CEAFB5D3D6C}" dt="2020-02-28T15:32:29.801" v="4280" actId="20577"/>
          <ac:spMkLst>
            <pc:docMk/>
            <pc:sldMk cId="1715565911" sldId="342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2:33.553" v="4283" actId="20577"/>
        <pc:sldMkLst>
          <pc:docMk/>
          <pc:sldMk cId="2090866336" sldId="343"/>
        </pc:sldMkLst>
        <pc:spChg chg="mod">
          <ac:chgData name="Yoon Sanghyeon" userId="96a6a3bb010475fd" providerId="LiveId" clId="{729D1460-6DD5-4B6D-A8A2-6CEAFB5D3D6C}" dt="2020-02-28T15:32:33.553" v="4283" actId="20577"/>
          <ac:spMkLst>
            <pc:docMk/>
            <pc:sldMk cId="2090866336" sldId="343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2:10.990" v="4266" actId="20577"/>
        <pc:sldMkLst>
          <pc:docMk/>
          <pc:sldMk cId="3480859638" sldId="344"/>
        </pc:sldMkLst>
        <pc:spChg chg="mod">
          <ac:chgData name="Yoon Sanghyeon" userId="96a6a3bb010475fd" providerId="LiveId" clId="{729D1460-6DD5-4B6D-A8A2-6CEAFB5D3D6C}" dt="2020-02-28T15:32:10.990" v="4266" actId="20577"/>
          <ac:spMkLst>
            <pc:docMk/>
            <pc:sldMk cId="3480859638" sldId="344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1:57.300" v="4261" actId="20577"/>
        <pc:sldMkLst>
          <pc:docMk/>
          <pc:sldMk cId="3110119843" sldId="345"/>
        </pc:sldMkLst>
        <pc:spChg chg="mod">
          <ac:chgData name="Yoon Sanghyeon" userId="96a6a3bb010475fd" providerId="LiveId" clId="{729D1460-6DD5-4B6D-A8A2-6CEAFB5D3D6C}" dt="2020-02-28T15:31:57.300" v="4261" actId="20577"/>
          <ac:spMkLst>
            <pc:docMk/>
            <pc:sldMk cId="3110119843" sldId="345"/>
            <ac:spMk id="21" creationId="{47EF3729-EB81-4C90-9DEC-16004DFB5CF8}"/>
          </ac:spMkLst>
        </pc:spChg>
        <pc:graphicFrameChg chg="mod modGraphic">
          <ac:chgData name="Yoon Sanghyeon" userId="96a6a3bb010475fd" providerId="LiveId" clId="{729D1460-6DD5-4B6D-A8A2-6CEAFB5D3D6C}" dt="2020-02-28T08:07:35.807" v="24" actId="20577"/>
          <ac:graphicFrameMkLst>
            <pc:docMk/>
            <pc:sldMk cId="3110119843" sldId="345"/>
            <ac:graphicFrameMk id="2" creationId="{E5061A94-7018-43D0-A8E6-557ECCC8A0CE}"/>
          </ac:graphicFrameMkLst>
        </pc:graphicFrameChg>
      </pc:sldChg>
      <pc:sldChg chg="modSp">
        <pc:chgData name="Yoon Sanghyeon" userId="96a6a3bb010475fd" providerId="LiveId" clId="{729D1460-6DD5-4B6D-A8A2-6CEAFB5D3D6C}" dt="2020-02-28T15:31:54.207" v="4260" actId="20577"/>
        <pc:sldMkLst>
          <pc:docMk/>
          <pc:sldMk cId="781569572" sldId="346"/>
        </pc:sldMkLst>
        <pc:spChg chg="mod">
          <ac:chgData name="Yoon Sanghyeon" userId="96a6a3bb010475fd" providerId="LiveId" clId="{729D1460-6DD5-4B6D-A8A2-6CEAFB5D3D6C}" dt="2020-02-28T08:08:19.731" v="26" actId="13926"/>
          <ac:spMkLst>
            <pc:docMk/>
            <pc:sldMk cId="781569572" sldId="346"/>
            <ac:spMk id="17" creationId="{2A755412-7002-498D-B1CC-C33E6EB6E3A2}"/>
          </ac:spMkLst>
        </pc:spChg>
        <pc:spChg chg="mod">
          <ac:chgData name="Yoon Sanghyeon" userId="96a6a3bb010475fd" providerId="LiveId" clId="{729D1460-6DD5-4B6D-A8A2-6CEAFB5D3D6C}" dt="2020-02-28T08:08:19.731" v="26" actId="13926"/>
          <ac:spMkLst>
            <pc:docMk/>
            <pc:sldMk cId="781569572" sldId="346"/>
            <ac:spMk id="18" creationId="{AD383E15-0340-4AF1-ACF7-8B65DF657FE2}"/>
          </ac:spMkLst>
        </pc:spChg>
        <pc:spChg chg="mod">
          <ac:chgData name="Yoon Sanghyeon" userId="96a6a3bb010475fd" providerId="LiveId" clId="{729D1460-6DD5-4B6D-A8A2-6CEAFB5D3D6C}" dt="2020-02-28T08:08:19.731" v="26" actId="13926"/>
          <ac:spMkLst>
            <pc:docMk/>
            <pc:sldMk cId="781569572" sldId="346"/>
            <ac:spMk id="19" creationId="{06B93827-A9FD-4573-A1D5-107A322F3960}"/>
          </ac:spMkLst>
        </pc:spChg>
        <pc:spChg chg="mod">
          <ac:chgData name="Yoon Sanghyeon" userId="96a6a3bb010475fd" providerId="LiveId" clId="{729D1460-6DD5-4B6D-A8A2-6CEAFB5D3D6C}" dt="2020-02-28T08:08:19.731" v="26" actId="13926"/>
          <ac:spMkLst>
            <pc:docMk/>
            <pc:sldMk cId="781569572" sldId="346"/>
            <ac:spMk id="20" creationId="{D6EE59BE-82FB-4835-8626-72AAD2C8E4DE}"/>
          </ac:spMkLst>
        </pc:spChg>
        <pc:spChg chg="mod">
          <ac:chgData name="Yoon Sanghyeon" userId="96a6a3bb010475fd" providerId="LiveId" clId="{729D1460-6DD5-4B6D-A8A2-6CEAFB5D3D6C}" dt="2020-02-28T15:31:54.207" v="4260" actId="20577"/>
          <ac:spMkLst>
            <pc:docMk/>
            <pc:sldMk cId="781569572" sldId="346"/>
            <ac:spMk id="21" creationId="{47EF3729-EB81-4C90-9DEC-16004DFB5CF8}"/>
          </ac:spMkLst>
        </pc:spChg>
        <pc:spChg chg="mod">
          <ac:chgData name="Yoon Sanghyeon" userId="96a6a3bb010475fd" providerId="LiveId" clId="{729D1460-6DD5-4B6D-A8A2-6CEAFB5D3D6C}" dt="2020-02-28T08:08:19.731" v="26" actId="13926"/>
          <ac:spMkLst>
            <pc:docMk/>
            <pc:sldMk cId="781569572" sldId="346"/>
            <ac:spMk id="25" creationId="{A1863BDD-0664-4397-8C90-FB61C1B543AB}"/>
          </ac:spMkLst>
        </pc:spChg>
      </pc:sldChg>
      <pc:sldChg chg="modSp">
        <pc:chgData name="Yoon Sanghyeon" userId="96a6a3bb010475fd" providerId="LiveId" clId="{729D1460-6DD5-4B6D-A8A2-6CEAFB5D3D6C}" dt="2020-02-28T15:31:51.116" v="4259" actId="20577"/>
        <pc:sldMkLst>
          <pc:docMk/>
          <pc:sldMk cId="4191500633" sldId="349"/>
        </pc:sldMkLst>
        <pc:spChg chg="mod">
          <ac:chgData name="Yoon Sanghyeon" userId="96a6a3bb010475fd" providerId="LiveId" clId="{729D1460-6DD5-4B6D-A8A2-6CEAFB5D3D6C}" dt="2020-02-28T15:31:51.116" v="4259" actId="20577"/>
          <ac:spMkLst>
            <pc:docMk/>
            <pc:sldMk cId="4191500633" sldId="349"/>
            <ac:spMk id="21" creationId="{47EF3729-EB81-4C90-9DEC-16004DFB5CF8}"/>
          </ac:spMkLst>
        </pc:spChg>
      </pc:sldChg>
      <pc:sldChg chg="addSp delSp modSp add">
        <pc:chgData name="Yoon Sanghyeon" userId="96a6a3bb010475fd" providerId="LiveId" clId="{729D1460-6DD5-4B6D-A8A2-6CEAFB5D3D6C}" dt="2020-02-28T15:32:59.671" v="4294" actId="20577"/>
        <pc:sldMkLst>
          <pc:docMk/>
          <pc:sldMk cId="2342528585" sldId="357"/>
        </pc:sldMkLst>
        <pc:spChg chg="mod">
          <ac:chgData name="Yoon Sanghyeon" userId="96a6a3bb010475fd" providerId="LiveId" clId="{729D1460-6DD5-4B6D-A8A2-6CEAFB5D3D6C}" dt="2020-02-28T08:15:29.703" v="64" actId="1076"/>
          <ac:spMkLst>
            <pc:docMk/>
            <pc:sldMk cId="2342528585" sldId="357"/>
            <ac:spMk id="9" creationId="{00000000-0000-0000-0000-000000000000}"/>
          </ac:spMkLst>
        </pc:spChg>
        <pc:spChg chg="mod">
          <ac:chgData name="Yoon Sanghyeon" userId="96a6a3bb010475fd" providerId="LiveId" clId="{729D1460-6DD5-4B6D-A8A2-6CEAFB5D3D6C}" dt="2020-02-28T15:32:59.671" v="4294" actId="20577"/>
          <ac:spMkLst>
            <pc:docMk/>
            <pc:sldMk cId="2342528585" sldId="357"/>
            <ac:spMk id="21" creationId="{47EF3729-EB81-4C90-9DEC-16004DFB5CF8}"/>
          </ac:spMkLst>
        </pc:spChg>
        <pc:spChg chg="mod">
          <ac:chgData name="Yoon Sanghyeon" userId="96a6a3bb010475fd" providerId="LiveId" clId="{729D1460-6DD5-4B6D-A8A2-6CEAFB5D3D6C}" dt="2020-02-28T09:13:00.346" v="1085" actId="20577"/>
          <ac:spMkLst>
            <pc:docMk/>
            <pc:sldMk cId="2342528585" sldId="357"/>
            <ac:spMk id="22" creationId="{F2A1A913-0503-4BA9-B541-279D427CB1CB}"/>
          </ac:spMkLst>
        </pc:spChg>
        <pc:spChg chg="del mod topLvl">
          <ac:chgData name="Yoon Sanghyeon" userId="96a6a3bb010475fd" providerId="LiveId" clId="{729D1460-6DD5-4B6D-A8A2-6CEAFB5D3D6C}" dt="2020-02-28T08:21:44.321" v="132"/>
          <ac:spMkLst>
            <pc:docMk/>
            <pc:sldMk cId="2342528585" sldId="357"/>
            <ac:spMk id="85" creationId="{6EE81A51-5224-4F22-BC9C-7B841C38E096}"/>
          </ac:spMkLst>
        </pc:spChg>
        <pc:spChg chg="del mod topLvl">
          <ac:chgData name="Yoon Sanghyeon" userId="96a6a3bb010475fd" providerId="LiveId" clId="{729D1460-6DD5-4B6D-A8A2-6CEAFB5D3D6C}" dt="2020-02-28T08:20:34.820" v="84" actId="478"/>
          <ac:spMkLst>
            <pc:docMk/>
            <pc:sldMk cId="2342528585" sldId="357"/>
            <ac:spMk id="86" creationId="{85722082-B841-4D38-A20A-7E34872F4FFB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88" creationId="{CCA48103-7DE1-44DC-90B9-27EB4DF0F786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0" creationId="{1AD2B488-7AF7-459C-BA9C-65010E537BD5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2" creationId="{78249E45-DD4E-4561-A36D-B482E37B8D7A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3" creationId="{17E3BC2F-E87E-43D4-B824-244105478C9A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4" creationId="{D3B34B6E-FC80-4F45-91AD-70EA2DE419C6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5" creationId="{3F8C5E30-AD8C-4047-BD60-C030369E0BFC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6" creationId="{D03805A8-D8F5-41BD-B3FA-16A192AACAF9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7" creationId="{CE0A2D66-2A61-4038-AA47-D81471A2F1F1}"/>
          </ac:spMkLst>
        </pc:spChg>
        <pc:spChg chg="add del mod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8" creationId="{1EFF63E5-9429-4BE1-84FD-D194DD7EA16E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99" creationId="{54612AAA-09FC-414C-A67F-81A89C539194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00" creationId="{F601143D-827A-4811-A9BD-E3E7CA697876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02" creationId="{697E1ED7-1241-4E0E-946A-CD4E60819D40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03" creationId="{09EE5EE3-DEDD-4EBA-826A-34783F799D76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04" creationId="{BD389F8B-52B7-41BB-9A48-6C0793C16603}"/>
          </ac:spMkLst>
        </pc:spChg>
        <pc:spChg chg="add del mod">
          <ac:chgData name="Yoon Sanghyeon" userId="96a6a3bb010475fd" providerId="LiveId" clId="{729D1460-6DD5-4B6D-A8A2-6CEAFB5D3D6C}" dt="2020-02-28T12:51:11.690" v="3406" actId="478"/>
          <ac:spMkLst>
            <pc:docMk/>
            <pc:sldMk cId="2342528585" sldId="357"/>
            <ac:spMk id="105" creationId="{C4BCB7FA-5FB9-4EE0-9611-268AEF81E639}"/>
          </ac:spMkLst>
        </pc:spChg>
        <pc:spChg chg="add del mod">
          <ac:chgData name="Yoon Sanghyeon" userId="96a6a3bb010475fd" providerId="LiveId" clId="{729D1460-6DD5-4B6D-A8A2-6CEAFB5D3D6C}" dt="2020-02-28T12:51:11.690" v="3406" actId="478"/>
          <ac:spMkLst>
            <pc:docMk/>
            <pc:sldMk cId="2342528585" sldId="357"/>
            <ac:spMk id="107" creationId="{73B7356C-B06A-4CF8-9CCE-0D3E781507F7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08" creationId="{E3D478C6-9859-4597-82A7-CFB096097DEC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11" creationId="{326455DF-A11C-43B6-B5F8-86B9DCECC909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13" creationId="{B5E5B224-4F45-476D-94FD-8EFE54010E6B}"/>
          </ac:spMkLst>
        </pc:spChg>
        <pc:spChg chg="add del mod">
          <ac:chgData name="Yoon Sanghyeon" userId="96a6a3bb010475fd" providerId="LiveId" clId="{729D1460-6DD5-4B6D-A8A2-6CEAFB5D3D6C}" dt="2020-02-28T12:51:11.690" v="3406" actId="478"/>
          <ac:spMkLst>
            <pc:docMk/>
            <pc:sldMk cId="2342528585" sldId="357"/>
            <ac:spMk id="116" creationId="{0EA68965-F76D-4BAB-8F57-ED5351587686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20" creationId="{06B3C79D-C62A-4218-9799-DFAAF72B3091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21" creationId="{0C4A38CC-04B2-4C73-A1D5-D25300D05F85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22" creationId="{DF7E210E-C28F-4128-B7EC-E3215C685EE3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24" creationId="{75739F0B-F164-4B3D-9050-BFECFDBCE15F}"/>
          </ac:spMkLst>
        </pc:spChg>
        <pc:spChg chg="add del mod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33" creationId="{2B811C4B-6967-45F7-A1C0-48D30C46DBFF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35" creationId="{902D8780-249E-4FB8-A655-2F03F54CD68E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0" creationId="{603F606E-95AD-4BDE-846D-A4EE498027A5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1" creationId="{1D8D21ED-4654-4309-9E45-6D52A69F3698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2" creationId="{5312FC3E-3A68-4671-836D-7A94279FB789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3" creationId="{3CC10EEB-9D7A-4BCD-9771-131DDF15DAED}"/>
          </ac:spMkLst>
        </pc:spChg>
        <pc:spChg chg="add del mod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4" creationId="{F49904E1-C0B5-4603-BD93-AC288E8EDCAD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45" creationId="{219E2331-85DA-48B7-9BBD-37BA3C0F8C1F}"/>
          </ac:spMkLst>
        </pc:spChg>
        <pc:spChg chg="add del">
          <ac:chgData name="Yoon Sanghyeon" userId="96a6a3bb010475fd" providerId="LiveId" clId="{729D1460-6DD5-4B6D-A8A2-6CEAFB5D3D6C}" dt="2020-02-28T12:51:09.089" v="3405" actId="478"/>
          <ac:spMkLst>
            <pc:docMk/>
            <pc:sldMk cId="2342528585" sldId="357"/>
            <ac:spMk id="150" creationId="{C6930E26-F2E2-48EA-98D3-C3A03C8EFB0A}"/>
          </ac:spMkLst>
        </pc:s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7" creationId="{4397256E-2776-470A-892B-DDCC6B074E00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8" creationId="{50D9427B-F437-4887-AFE2-FEFA2A8F3602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10" creationId="{1211A5CC-5A36-4F6B-B3F9-502C17AF8549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11" creationId="{B7FB8915-C6BA-4491-B91A-6B592CA242C6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13" creationId="{C120B72A-D038-4690-9EDB-24F1C7FACA2C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14" creationId="{40CC34C1-BE7F-4670-9A0E-F678122449C3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16" creationId="{7F46991D-2104-4A80-B918-53380EC75A2F}"/>
          </ac:grpSpMkLst>
        </pc:grpChg>
        <pc:grpChg chg="del">
          <ac:chgData name="Yoon Sanghyeon" userId="96a6a3bb010475fd" providerId="LiveId" clId="{729D1460-6DD5-4B6D-A8A2-6CEAFB5D3D6C}" dt="2020-02-28T08:15:48.446" v="70" actId="478"/>
          <ac:grpSpMkLst>
            <pc:docMk/>
            <pc:sldMk cId="2342528585" sldId="357"/>
            <ac:grpSpMk id="17" creationId="{4ED8232A-6A01-45E0-8027-E4080EF2B562}"/>
          </ac:grpSpMkLst>
        </pc:grpChg>
        <pc:grpChg chg="del">
          <ac:chgData name="Yoon Sanghyeon" userId="96a6a3bb010475fd" providerId="LiveId" clId="{729D1460-6DD5-4B6D-A8A2-6CEAFB5D3D6C}" dt="2020-02-28T08:15:48.446" v="70" actId="478"/>
          <ac:grpSpMkLst>
            <pc:docMk/>
            <pc:sldMk cId="2342528585" sldId="357"/>
            <ac:grpSpMk id="19" creationId="{02721378-573F-4382-9F35-9C29521DCC3D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25" creationId="{F7D4C437-CA00-48F2-B19C-637CD91DAD28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30" creationId="{7B6C5F11-22BC-4C21-B92B-A2D6DB76FF93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32" creationId="{83716561-FC87-4F6E-94E9-6C94DDAD9A3B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33" creationId="{0EC22272-047F-43A9-AB36-D9F894504167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39" creationId="{284A788D-32E5-4023-B185-CA0C17E0F65B}"/>
          </ac:grpSpMkLst>
        </pc:grpChg>
        <pc:grpChg chg="del">
          <ac:chgData name="Yoon Sanghyeon" userId="96a6a3bb010475fd" providerId="LiveId" clId="{729D1460-6DD5-4B6D-A8A2-6CEAFB5D3D6C}" dt="2020-02-28T08:15:46.775" v="69" actId="478"/>
          <ac:grpSpMkLst>
            <pc:docMk/>
            <pc:sldMk cId="2342528585" sldId="357"/>
            <ac:grpSpMk id="43" creationId="{D3334016-73FB-4658-B359-EE324FDEE657}"/>
          </ac:grpSpMkLst>
        </pc:grpChg>
        <pc:grpChg chg="add del mod">
          <ac:chgData name="Yoon Sanghyeon" userId="96a6a3bb010475fd" providerId="LiveId" clId="{729D1460-6DD5-4B6D-A8A2-6CEAFB5D3D6C}" dt="2020-02-28T08:20:18.622" v="81" actId="165"/>
          <ac:grpSpMkLst>
            <pc:docMk/>
            <pc:sldMk cId="2342528585" sldId="357"/>
            <ac:grpSpMk id="83" creationId="{BE5CDC2A-ED88-401A-86C6-9BE95E554E60}"/>
          </ac:grpSpMkLst>
        </pc:grpChg>
        <pc:picChg chg="add mod">
          <ac:chgData name="Yoon Sanghyeon" userId="96a6a3bb010475fd" providerId="LiveId" clId="{729D1460-6DD5-4B6D-A8A2-6CEAFB5D3D6C}" dt="2020-02-28T12:55:15.285" v="3423" actId="14826"/>
          <ac:picMkLst>
            <pc:docMk/>
            <pc:sldMk cId="2342528585" sldId="357"/>
            <ac:picMk id="72" creationId="{2455C1A1-77D6-4709-AC1A-A02A189C8D18}"/>
          </ac:picMkLst>
        </pc:pic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57" creationId="{48151D1F-F49D-4C14-BE40-0848FB8550F8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89" creationId="{020CD0B4-C443-4BA1-BC09-ED6FA0C22970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91" creationId="{B17BE465-DE12-49B6-ABB0-A3300E481CDE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01" creationId="{973C0868-368A-43DD-9835-FB78F6A54236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06" creationId="{C8C77080-63D8-4031-8405-225B1D98B359}"/>
          </ac:cxnSpMkLst>
        </pc:cxnChg>
        <pc:cxnChg chg="add del mod">
          <ac:chgData name="Yoon Sanghyeon" userId="96a6a3bb010475fd" providerId="LiveId" clId="{729D1460-6DD5-4B6D-A8A2-6CEAFB5D3D6C}" dt="2020-02-28T12:51:11.690" v="3406" actId="478"/>
          <ac:cxnSpMkLst>
            <pc:docMk/>
            <pc:sldMk cId="2342528585" sldId="357"/>
            <ac:cxnSpMk id="109" creationId="{EE50BBCB-A11E-40EF-9BB6-D82C03FB1346}"/>
          </ac:cxnSpMkLst>
        </pc:cxnChg>
        <pc:cxnChg chg="del">
          <ac:chgData name="Yoon Sanghyeon" userId="96a6a3bb010475fd" providerId="LiveId" clId="{729D1460-6DD5-4B6D-A8A2-6CEAFB5D3D6C}" dt="2020-02-28T08:15:48.446" v="70" actId="478"/>
          <ac:cxnSpMkLst>
            <pc:docMk/>
            <pc:sldMk cId="2342528585" sldId="357"/>
            <ac:cxnSpMk id="110" creationId="{45A70ABC-86C1-4356-9048-6971B52CFDEE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12" creationId="{4C104B42-0693-4EEE-845A-03571A175E60}"/>
          </ac:cxnSpMkLst>
        </pc:cxnChg>
        <pc:cxnChg chg="add del mod">
          <ac:chgData name="Yoon Sanghyeon" userId="96a6a3bb010475fd" providerId="LiveId" clId="{729D1460-6DD5-4B6D-A8A2-6CEAFB5D3D6C}" dt="2020-02-28T12:51:11.690" v="3406" actId="478"/>
          <ac:cxnSpMkLst>
            <pc:docMk/>
            <pc:sldMk cId="2342528585" sldId="357"/>
            <ac:cxnSpMk id="114" creationId="{B6C17B49-FED3-4EA8-8AD3-AF388F5E6E45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15" creationId="{60D917D9-E905-4303-B69E-ED63615ED1FD}"/>
          </ac:cxnSpMkLst>
        </pc:cxnChg>
        <pc:cxnChg chg="add del">
          <ac:chgData name="Yoon Sanghyeon" userId="96a6a3bb010475fd" providerId="LiveId" clId="{729D1460-6DD5-4B6D-A8A2-6CEAFB5D3D6C}" dt="2020-02-28T09:35:40.424" v="1578" actId="478"/>
          <ac:cxnSpMkLst>
            <pc:docMk/>
            <pc:sldMk cId="2342528585" sldId="357"/>
            <ac:cxnSpMk id="117" creationId="{389C3AD4-A7A1-4E3B-8F7D-89E9F25D3330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18" creationId="{57ED86FA-EDFF-4F16-B893-4F4CD192E0A8}"/>
          </ac:cxnSpMkLst>
        </pc:cxnChg>
        <pc:cxnChg chg="add del mod">
          <ac:chgData name="Yoon Sanghyeon" userId="96a6a3bb010475fd" providerId="LiveId" clId="{729D1460-6DD5-4B6D-A8A2-6CEAFB5D3D6C}" dt="2020-02-28T12:51:11.690" v="3406" actId="478"/>
          <ac:cxnSpMkLst>
            <pc:docMk/>
            <pc:sldMk cId="2342528585" sldId="357"/>
            <ac:cxnSpMk id="119" creationId="{4D88B5FC-1EB1-4D80-9F28-0B521E8A00E9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23" creationId="{E2CE264D-D841-4B96-8794-4A7BC32CD639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25" creationId="{9E85CC62-03A6-49EB-86EC-18DC72435DD7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26" creationId="{25FECA97-9AC4-4536-A9F8-04CAFF446B8A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27" creationId="{50BF0206-9EAE-4354-BD6E-414FBC316456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28" creationId="{CC0DBED9-6FB0-4D97-81F8-94C06B2CC4C4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29" creationId="{BBBF159D-278A-4469-8B06-A75973C264FE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0" creationId="{00577E7F-0355-4699-B3FB-939529251E5C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1" creationId="{F8B423DD-4CDD-4B03-8CF0-9C4A4A829276}"/>
          </ac:cxnSpMkLst>
        </pc:cxnChg>
        <pc:cxnChg chg="del">
          <ac:chgData name="Yoon Sanghyeon" userId="96a6a3bb010475fd" providerId="LiveId" clId="{729D1460-6DD5-4B6D-A8A2-6CEAFB5D3D6C}" dt="2020-02-28T08:15:46.775" v="69" actId="478"/>
          <ac:cxnSpMkLst>
            <pc:docMk/>
            <pc:sldMk cId="2342528585" sldId="357"/>
            <ac:cxnSpMk id="132" creationId="{AD25C18F-5179-4478-BBC7-2781231C8424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4" creationId="{3783132E-E1A5-47AB-BEF1-E6862421D344}"/>
          </ac:cxnSpMkLst>
        </pc:cxnChg>
        <pc:cxnChg chg="del">
          <ac:chgData name="Yoon Sanghyeon" userId="96a6a3bb010475fd" providerId="LiveId" clId="{729D1460-6DD5-4B6D-A8A2-6CEAFB5D3D6C}" dt="2020-02-28T08:15:48.446" v="70" actId="478"/>
          <ac:cxnSpMkLst>
            <pc:docMk/>
            <pc:sldMk cId="2342528585" sldId="357"/>
            <ac:cxnSpMk id="136" creationId="{4F655F02-440D-464F-BA7B-7FB966C49702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7" creationId="{1F3779D1-3EF2-4B64-AAA3-5D44E055FFD4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8" creationId="{4B0A450B-AB4F-411C-BB84-370D5D836033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39" creationId="{E35AD86C-36D7-4DC6-8839-16E3DA4DC5EB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46" creationId="{DECF5BE9-07C4-452F-879E-4C100CAA3A41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47" creationId="{A6CDC059-FD28-4909-80C8-7DAA56541FE1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48" creationId="{C2ECD7C3-B73E-4AF5-89F3-71E40BBCC3FB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49" creationId="{0A5A627D-83FB-45B1-9CCE-7BBEE6EAD871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51" creationId="{36748FF8-A06E-4FC7-8F73-59EAB1E24922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52" creationId="{6BA930B0-ADC1-4B5F-B24A-9475AEE6D735}"/>
          </ac:cxnSpMkLst>
        </pc:cxnChg>
        <pc:cxnChg chg="add del mod">
          <ac:chgData name="Yoon Sanghyeon" userId="96a6a3bb010475fd" providerId="LiveId" clId="{729D1460-6DD5-4B6D-A8A2-6CEAFB5D3D6C}" dt="2020-02-28T12:51:09.089" v="3405" actId="478"/>
          <ac:cxnSpMkLst>
            <pc:docMk/>
            <pc:sldMk cId="2342528585" sldId="357"/>
            <ac:cxnSpMk id="153" creationId="{7B337E3D-EDB8-4997-B1BB-CCC50E879AD1}"/>
          </ac:cxnSpMkLst>
        </pc:cxnChg>
      </pc:sldChg>
      <pc:sldChg chg="addSp delSp modSp add del modAnim">
        <pc:chgData name="Yoon Sanghyeon" userId="96a6a3bb010475fd" providerId="LiveId" clId="{729D1460-6DD5-4B6D-A8A2-6CEAFB5D3D6C}" dt="2020-02-28T09:13:17.320" v="1086" actId="2696"/>
        <pc:sldMkLst>
          <pc:docMk/>
          <pc:sldMk cId="1196705919" sldId="358"/>
        </pc:sldMkLst>
        <pc:spChg chg="add del mod">
          <ac:chgData name="Yoon Sanghyeon" userId="96a6a3bb010475fd" providerId="LiveId" clId="{729D1460-6DD5-4B6D-A8A2-6CEAFB5D3D6C}" dt="2020-02-28T08:19:26.729" v="72" actId="478"/>
          <ac:spMkLst>
            <pc:docMk/>
            <pc:sldMk cId="1196705919" sldId="358"/>
            <ac:spMk id="2" creationId="{52D863F9-A44C-4A82-9740-71D5FCEC2818}"/>
          </ac:spMkLst>
        </pc:spChg>
        <pc:spChg chg="del">
          <ac:chgData name="Yoon Sanghyeon" userId="96a6a3bb010475fd" providerId="LiveId" clId="{729D1460-6DD5-4B6D-A8A2-6CEAFB5D3D6C}" dt="2020-02-28T08:15:35.780" v="66" actId="478"/>
          <ac:spMkLst>
            <pc:docMk/>
            <pc:sldMk cId="1196705919" sldId="358"/>
            <ac:spMk id="3" creationId="{3128D762-D903-4BE3-8BFE-05B1BBA16899}"/>
          </ac:spMkLst>
        </pc:spChg>
        <pc:spChg chg="del">
          <ac:chgData name="Yoon Sanghyeon" userId="96a6a3bb010475fd" providerId="LiveId" clId="{729D1460-6DD5-4B6D-A8A2-6CEAFB5D3D6C}" dt="2020-02-28T08:15:35.780" v="66" actId="478"/>
          <ac:spMkLst>
            <pc:docMk/>
            <pc:sldMk cId="1196705919" sldId="358"/>
            <ac:spMk id="9" creationId="{00000000-0000-0000-0000-000000000000}"/>
          </ac:spMkLst>
        </pc:spChg>
        <pc:spChg chg="del">
          <ac:chgData name="Yoon Sanghyeon" userId="96a6a3bb010475fd" providerId="LiveId" clId="{729D1460-6DD5-4B6D-A8A2-6CEAFB5D3D6C}" dt="2020-02-28T08:15:35.780" v="66" actId="478"/>
          <ac:spMkLst>
            <pc:docMk/>
            <pc:sldMk cId="1196705919" sldId="358"/>
            <ac:spMk id="21" creationId="{47EF3729-EB81-4C90-9DEC-16004DFB5CF8}"/>
          </ac:spMkLst>
        </pc:spChg>
        <pc:spChg chg="del">
          <ac:chgData name="Yoon Sanghyeon" userId="96a6a3bb010475fd" providerId="LiveId" clId="{729D1460-6DD5-4B6D-A8A2-6CEAFB5D3D6C}" dt="2020-02-28T08:15:35.780" v="66" actId="478"/>
          <ac:spMkLst>
            <pc:docMk/>
            <pc:sldMk cId="1196705919" sldId="358"/>
            <ac:spMk id="22" creationId="{F2A1A913-0503-4BA9-B541-279D427CB1CB}"/>
          </ac:spMkLst>
        </pc:spChg>
        <pc:spChg chg="del">
          <ac:chgData name="Yoon Sanghyeon" userId="96a6a3bb010475fd" providerId="LiveId" clId="{729D1460-6DD5-4B6D-A8A2-6CEAFB5D3D6C}" dt="2020-02-28T08:15:35.780" v="66" actId="478"/>
          <ac:spMkLst>
            <pc:docMk/>
            <pc:sldMk cId="1196705919" sldId="358"/>
            <ac:spMk id="23" creationId="{25444072-7CB1-479A-9E1F-4F5B75B9D1F2}"/>
          </ac:spMkLst>
        </pc:spChg>
        <pc:spChg chg="add del mod">
          <ac:chgData name="Yoon Sanghyeon" userId="96a6a3bb010475fd" providerId="LiveId" clId="{729D1460-6DD5-4B6D-A8A2-6CEAFB5D3D6C}" dt="2020-02-28T08:53:26.686" v="712" actId="478"/>
          <ac:spMkLst>
            <pc:docMk/>
            <pc:sldMk cId="1196705919" sldId="358"/>
            <ac:spMk id="27" creationId="{FAE1120A-4293-4908-AE1E-ABEEA434BA07}"/>
          </ac:spMkLst>
        </pc:spChg>
        <pc:spChg chg="add del mod">
          <ac:chgData name="Yoon Sanghyeon" userId="96a6a3bb010475fd" providerId="LiveId" clId="{729D1460-6DD5-4B6D-A8A2-6CEAFB5D3D6C}" dt="2020-02-28T08:57:47.677" v="824" actId="11529"/>
          <ac:spMkLst>
            <pc:docMk/>
            <pc:sldMk cId="1196705919" sldId="358"/>
            <ac:spMk id="79" creationId="{52CA1799-DA94-483E-935C-B2E910445BD0}"/>
          </ac:spMkLst>
        </pc:spChg>
        <pc:spChg chg="add del mod topLvl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82" creationId="{0354685C-8FF1-440F-96DF-6DDFBC88C897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85" creationId="{9D0066BC-25E6-449A-A7AE-196E9D77E88F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86" creationId="{E525BBDF-3BB6-4CE4-B893-2418820CBD64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88" creationId="{9FE22A6E-8FE8-435B-9B25-C4C743D26959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0" creationId="{4223AD88-F969-4D80-997A-8490C0678506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2" creationId="{6C9D3B0B-D9EC-4696-AADE-023FAF793C9F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3" creationId="{5F1360FC-ABC7-454C-A787-95C522D4C32D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4" creationId="{D129CB6A-28C0-47C1-A671-AF23B1A78A78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5" creationId="{3B6D6B6E-702A-4595-BC7B-33DB4E40E870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96" creationId="{D5F97EBA-D330-4471-B104-E1EE5A6E0558}"/>
          </ac:spMkLst>
        </pc:spChg>
        <pc:spChg chg="add del">
          <ac:chgData name="Yoon Sanghyeon" userId="96a6a3bb010475fd" providerId="LiveId" clId="{729D1460-6DD5-4B6D-A8A2-6CEAFB5D3D6C}" dt="2020-02-28T08:28:49.601" v="310"/>
          <ac:spMkLst>
            <pc:docMk/>
            <pc:sldMk cId="1196705919" sldId="358"/>
            <ac:spMk id="97" creationId="{AF0475C3-E0F9-4ECE-9DFD-3ABECB882DD1}"/>
          </ac:spMkLst>
        </pc:spChg>
        <pc:spChg chg="add">
          <ac:chgData name="Yoon Sanghyeon" userId="96a6a3bb010475fd" providerId="LiveId" clId="{729D1460-6DD5-4B6D-A8A2-6CEAFB5D3D6C}" dt="2020-02-28T08:28:56.567" v="312"/>
          <ac:spMkLst>
            <pc:docMk/>
            <pc:sldMk cId="1196705919" sldId="358"/>
            <ac:spMk id="98" creationId="{AD019CD4-253A-4E21-9F85-39E3DEA0650B}"/>
          </ac:spMkLst>
        </pc:spChg>
        <pc:spChg chg="add del mod ord">
          <ac:chgData name="Yoon Sanghyeon" userId="96a6a3bb010475fd" providerId="LiveId" clId="{729D1460-6DD5-4B6D-A8A2-6CEAFB5D3D6C}" dt="2020-02-28T08:35:59.938" v="417" actId="478"/>
          <ac:spMkLst>
            <pc:docMk/>
            <pc:sldMk cId="1196705919" sldId="358"/>
            <ac:spMk id="99" creationId="{479A299A-DE3B-41C5-802B-9FD759D9FF54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0" creationId="{6C75DD1D-94B6-497D-91F7-C039C90FD009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2" creationId="{A4E67E92-3D60-4D44-A58D-3C6D7590213E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3" creationId="{659482F7-8278-429B-B8AA-677C54453D1A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4" creationId="{3A3A424B-B3F9-4116-BFDE-9E536F389FF3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5" creationId="{0CFEA01A-64A3-40A9-818C-4003438BE68A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7" creationId="{7E78E4BF-9515-4060-A2AE-1C017BA98959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08" creationId="{CDD28ED2-400B-4007-9A4B-E0957301DAF5}"/>
          </ac:spMkLst>
        </pc:spChg>
        <pc:spChg chg="add del mod">
          <ac:chgData name="Yoon Sanghyeon" userId="96a6a3bb010475fd" providerId="LiveId" clId="{729D1460-6DD5-4B6D-A8A2-6CEAFB5D3D6C}" dt="2020-02-28T09:05:30.817" v="953" actId="478"/>
          <ac:spMkLst>
            <pc:docMk/>
            <pc:sldMk cId="1196705919" sldId="358"/>
            <ac:spMk id="109" creationId="{B0D140A3-6F34-47D9-A8DF-F035001BAA81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24" creationId="{73051FF7-EAE5-46F3-9AF2-3BBAE70CFAC1}"/>
          </ac:spMkLst>
        </pc:spChg>
        <pc:spChg chg="add del mod">
          <ac:chgData name="Yoon Sanghyeon" userId="96a6a3bb010475fd" providerId="LiveId" clId="{729D1460-6DD5-4B6D-A8A2-6CEAFB5D3D6C}" dt="2020-02-28T09:00:07.433" v="847" actId="478"/>
          <ac:spMkLst>
            <pc:docMk/>
            <pc:sldMk cId="1196705919" sldId="358"/>
            <ac:spMk id="125" creationId="{8EEF960D-B45E-4334-80D2-92967D28C58D}"/>
          </ac:spMkLst>
        </pc:spChg>
        <pc:spChg chg="add del mod or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27" creationId="{8017211B-3D62-4837-BB57-FAB1F34D2865}"/>
          </ac:spMkLst>
        </pc:spChg>
        <pc:spChg chg="add del mod">
          <ac:chgData name="Yoon Sanghyeon" userId="96a6a3bb010475fd" providerId="LiveId" clId="{729D1460-6DD5-4B6D-A8A2-6CEAFB5D3D6C}" dt="2020-02-28T09:03:13.152" v="903" actId="478"/>
          <ac:spMkLst>
            <pc:docMk/>
            <pc:sldMk cId="1196705919" sldId="358"/>
            <ac:spMk id="130" creationId="{00B5D541-6D2D-45CC-88E1-45B76121D8B9}"/>
          </ac:spMkLst>
        </pc:spChg>
        <pc:spChg chg="add del mod">
          <ac:chgData name="Yoon Sanghyeon" userId="96a6a3bb010475fd" providerId="LiveId" clId="{729D1460-6DD5-4B6D-A8A2-6CEAFB5D3D6C}" dt="2020-02-28T09:02:10.605" v="894"/>
          <ac:spMkLst>
            <pc:docMk/>
            <pc:sldMk cId="1196705919" sldId="358"/>
            <ac:spMk id="131" creationId="{9419F479-5B8B-4B46-B2C2-2C9B2A8D297C}"/>
          </ac:spMkLst>
        </pc:spChg>
        <pc:spChg chg="add del mod">
          <ac:chgData name="Yoon Sanghyeon" userId="96a6a3bb010475fd" providerId="LiveId" clId="{729D1460-6DD5-4B6D-A8A2-6CEAFB5D3D6C}" dt="2020-02-28T09:04:06.098" v="934" actId="478"/>
          <ac:spMkLst>
            <pc:docMk/>
            <pc:sldMk cId="1196705919" sldId="358"/>
            <ac:spMk id="133" creationId="{FF5C1CDF-035D-4771-8E11-C9836D466E0E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34" creationId="{36C789B7-EF5E-4996-A558-D373BB92D3C0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45" creationId="{7FE1ADEC-245A-4DA1-BF15-0AE47B88886B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46" creationId="{8A7E4747-8DF8-42D3-8000-A81A9BF73BB4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47" creationId="{24B0C3EB-3147-49E3-AB4C-EB87049B8C2F}"/>
          </ac:spMkLst>
        </pc:spChg>
        <pc:spChg chg="add del">
          <ac:chgData name="Yoon Sanghyeon" userId="96a6a3bb010475fd" providerId="LiveId" clId="{729D1460-6DD5-4B6D-A8A2-6CEAFB5D3D6C}" dt="2020-02-28T09:06:38.410" v="976"/>
          <ac:spMkLst>
            <pc:docMk/>
            <pc:sldMk cId="1196705919" sldId="358"/>
            <ac:spMk id="148" creationId="{D262A793-B572-4CAF-B8FD-A34605AD1E3D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49" creationId="{7073FEEA-7D8E-4797-A15E-545284C5AF77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59" creationId="{3DF7CF71-E97B-4D42-A276-87A238D61739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62" creationId="{30168917-A381-4599-8157-51ECEAD6C3D2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2" creationId="{56B2CEF1-5857-4737-A97A-42DA6187BB24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3" creationId="{86EABBB7-6D02-4505-943C-EC974F6978F0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4" creationId="{9D87311F-2B94-40A3-99E9-73E13EB1C318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5" creationId="{7F26BD59-838C-406D-A8F6-524D37446623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6" creationId="{013FD22D-3080-41AA-AD03-495B882A5575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77" creationId="{0B6D26F6-3485-440B-9B1F-3D8A8E237D7B}"/>
          </ac:spMkLst>
        </pc:spChg>
        <pc:spChg chg="add del mod">
          <ac:chgData name="Yoon Sanghyeon" userId="96a6a3bb010475fd" providerId="LiveId" clId="{729D1460-6DD5-4B6D-A8A2-6CEAFB5D3D6C}" dt="2020-02-28T09:12:40.864" v="1055"/>
          <ac:spMkLst>
            <pc:docMk/>
            <pc:sldMk cId="1196705919" sldId="358"/>
            <ac:spMk id="194" creationId="{0F7E375A-40DD-44DD-8E70-15BC66BAF61D}"/>
          </ac:spMkLst>
        </pc:s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7" creationId="{4397256E-2776-470A-892B-DDCC6B074E00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8" creationId="{50D9427B-F437-4887-AFE2-FEFA2A8F3602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0" creationId="{1211A5CC-5A36-4F6B-B3F9-502C17AF8549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1" creationId="{B7FB8915-C6BA-4491-B91A-6B592CA242C6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3" creationId="{C120B72A-D038-4690-9EDB-24F1C7FACA2C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4" creationId="{40CC34C1-BE7F-4670-9A0E-F678122449C3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6" creationId="{7F46991D-2104-4A80-B918-53380EC75A2F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7" creationId="{4ED8232A-6A01-45E0-8027-E4080EF2B562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19" creationId="{02721378-573F-4382-9F35-9C29521DCC3D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25" creationId="{F7D4C437-CA00-48F2-B19C-637CD91DAD28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30" creationId="{7B6C5F11-22BC-4C21-B92B-A2D6DB76FF93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32" creationId="{83716561-FC87-4F6E-94E9-6C94DDAD9A3B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33" creationId="{0EC22272-047F-43A9-AB36-D9F894504167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39" creationId="{284A788D-32E5-4023-B185-CA0C17E0F65B}"/>
          </ac:grpSpMkLst>
        </pc:grpChg>
        <pc:grpChg chg="del">
          <ac:chgData name="Yoon Sanghyeon" userId="96a6a3bb010475fd" providerId="LiveId" clId="{729D1460-6DD5-4B6D-A8A2-6CEAFB5D3D6C}" dt="2020-02-28T08:15:35.780" v="66" actId="478"/>
          <ac:grpSpMkLst>
            <pc:docMk/>
            <pc:sldMk cId="1196705919" sldId="358"/>
            <ac:grpSpMk id="43" creationId="{D3334016-73FB-4658-B359-EE324FDEE657}"/>
          </ac:grpSpMkLst>
        </pc:grpChg>
        <pc:grpChg chg="add del mod">
          <ac:chgData name="Yoon Sanghyeon" userId="96a6a3bb010475fd" providerId="LiveId" clId="{729D1460-6DD5-4B6D-A8A2-6CEAFB5D3D6C}" dt="2020-02-28T08:59:26.063" v="842" actId="165"/>
          <ac:grpSpMkLst>
            <pc:docMk/>
            <pc:sldMk cId="1196705919" sldId="358"/>
            <ac:grpSpMk id="114" creationId="{D7DA68FC-3802-4610-BC47-6CE92F306D7C}"/>
          </ac:grpSpMkLst>
        </pc:grp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24" creationId="{EDDE30BE-6851-4A5C-AEB0-ABCB3BDDB14D}"/>
          </ac:cxnSpMkLst>
        </pc:cxnChg>
        <pc:cxnChg chg="add del mod">
          <ac:chgData name="Yoon Sanghyeon" userId="96a6a3bb010475fd" providerId="LiveId" clId="{729D1460-6DD5-4B6D-A8A2-6CEAFB5D3D6C}" dt="2020-02-28T08:55:15.387" v="799" actId="478"/>
          <ac:cxnSpMkLst>
            <pc:docMk/>
            <pc:sldMk cId="1196705919" sldId="358"/>
            <ac:cxnSpMk id="45" creationId="{8D8A1E7C-6C6D-446B-B5ED-F6FA248D5AB3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57" creationId="{48151D1F-F49D-4C14-BE40-0848FB8550F8}"/>
          </ac:cxnSpMkLst>
        </pc:cxnChg>
        <pc:cxnChg chg="add del mod">
          <ac:chgData name="Yoon Sanghyeon" userId="96a6a3bb010475fd" providerId="LiveId" clId="{729D1460-6DD5-4B6D-A8A2-6CEAFB5D3D6C}" dt="2020-02-28T08:57:30.364" v="822" actId="478"/>
          <ac:cxnSpMkLst>
            <pc:docMk/>
            <pc:sldMk cId="1196705919" sldId="358"/>
            <ac:cxnSpMk id="65" creationId="{4B225E45-6E86-46B3-B2A7-AF1782D8DA1E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89" creationId="{020CD0B4-C443-4BA1-BC09-ED6FA0C22970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91" creationId="{B17BE465-DE12-49B6-ABB0-A3300E481CDE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01" creationId="{973C0868-368A-43DD-9835-FB78F6A54236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06" creationId="{C8C77080-63D8-4031-8405-225B1D98B359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10" creationId="{45A70ABC-86C1-4356-9048-6971B52CFDEE}"/>
          </ac:cxnSpMkLst>
        </pc:cxnChg>
        <pc:cxnChg chg="add del mod topLvl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11" creationId="{99EA85C2-4746-4127-9AF1-EB9D725C130B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15" creationId="{60D917D9-E905-4303-B69E-ED63615ED1FD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17" creationId="{40AF96E2-D096-483A-A76E-7A9EC511EBD3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18" creationId="{57ED86FA-EDFF-4F16-B893-4F4CD192E0A8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20" creationId="{9DA0C676-2327-472E-99AF-6A23CA65BE78}"/>
          </ac:cxnSpMkLst>
        </pc:cxnChg>
        <pc:cxnChg chg="add del mod">
          <ac:chgData name="Yoon Sanghyeon" userId="96a6a3bb010475fd" providerId="LiveId" clId="{729D1460-6DD5-4B6D-A8A2-6CEAFB5D3D6C}" dt="2020-02-28T09:04:41.094" v="944" actId="478"/>
          <ac:cxnSpMkLst>
            <pc:docMk/>
            <pc:sldMk cId="1196705919" sldId="358"/>
            <ac:cxnSpMk id="122" creationId="{814151B0-87C0-4D20-9AE5-FBAD165B68DB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23" creationId="{E2CE264D-D841-4B96-8794-4A7BC32CD639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26" creationId="{25FECA97-9AC4-4536-A9F8-04CAFF446B8A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28" creationId="{CC0DBED9-6FB0-4D97-81F8-94C06B2CC4C4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29" creationId="{BBBF159D-278A-4469-8B06-A75973C264FE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32" creationId="{AD25C18F-5179-4478-BBC7-2781231C8424}"/>
          </ac:cxnSpMkLst>
        </pc:cxnChg>
        <pc:cxnChg chg="del">
          <ac:chgData name="Yoon Sanghyeon" userId="96a6a3bb010475fd" providerId="LiveId" clId="{729D1460-6DD5-4B6D-A8A2-6CEAFB5D3D6C}" dt="2020-02-28T08:15:35.780" v="66" actId="478"/>
          <ac:cxnSpMkLst>
            <pc:docMk/>
            <pc:sldMk cId="1196705919" sldId="358"/>
            <ac:cxnSpMk id="136" creationId="{4F655F02-440D-464F-BA7B-7FB966C49702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39" creationId="{C3EFD4B2-51F9-49B8-94BF-092C50356B6C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41" creationId="{D8D83407-3BB5-4780-8E56-448B2CE0ECAD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51" creationId="{9D6B75CF-E8CA-49AD-B30A-5912EA12F96A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53" creationId="{A4B91DC5-1104-48F6-8D32-7695DD07DCDB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55" creationId="{E936F25C-5F3F-4802-AA43-3A6C6747095C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58" creationId="{F241D7D7-ADA3-45C7-996D-72E2A2CA5C9E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61" creationId="{6A42EF44-81F8-49B5-8234-F738232F555C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64" creationId="{D9EB0C39-6700-475D-B3E4-3E0D710B427A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66" creationId="{D089E920-7E92-4F65-8840-FC36E17986C2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68" creationId="{1EAE0AF2-1412-4AF1-9367-3A13BC124784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79" creationId="{DBB67767-D3E0-4826-8D1A-EFC79BB2E019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81" creationId="{0973709D-AC15-454C-9A65-F7601095D92A}"/>
          </ac:cxnSpMkLst>
        </pc:cxnChg>
        <pc:cxnChg chg="add del mod">
          <ac:chgData name="Yoon Sanghyeon" userId="96a6a3bb010475fd" providerId="LiveId" clId="{729D1460-6DD5-4B6D-A8A2-6CEAFB5D3D6C}" dt="2020-02-28T09:10:38.975" v="1042" actId="478"/>
          <ac:cxnSpMkLst>
            <pc:docMk/>
            <pc:sldMk cId="1196705919" sldId="358"/>
            <ac:cxnSpMk id="185" creationId="{025E05DD-DF04-493C-B744-1EB99D28924E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88" creationId="{95075791-23B6-495B-B202-268980A5FDF0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90" creationId="{0F707AF0-ED10-4F01-AA31-8D422A197040}"/>
          </ac:cxnSpMkLst>
        </pc:cxnChg>
        <pc:cxnChg chg="add del mod">
          <ac:chgData name="Yoon Sanghyeon" userId="96a6a3bb010475fd" providerId="LiveId" clId="{729D1460-6DD5-4B6D-A8A2-6CEAFB5D3D6C}" dt="2020-02-28T09:10:36.351" v="1041" actId="478"/>
          <ac:cxnSpMkLst>
            <pc:docMk/>
            <pc:sldMk cId="1196705919" sldId="358"/>
            <ac:cxnSpMk id="192" creationId="{E76B6B61-4CE7-4851-9907-F79F8446CBF3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96" creationId="{F19EF6A0-0323-4E35-B143-982159E1FD3E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198" creationId="{66BB464E-0AD9-476E-91E6-235E01DF540B}"/>
          </ac:cxnSpMkLst>
        </pc:cxnChg>
        <pc:cxnChg chg="add del mod">
          <ac:chgData name="Yoon Sanghyeon" userId="96a6a3bb010475fd" providerId="LiveId" clId="{729D1460-6DD5-4B6D-A8A2-6CEAFB5D3D6C}" dt="2020-02-28T09:12:40.864" v="1055"/>
          <ac:cxnSpMkLst>
            <pc:docMk/>
            <pc:sldMk cId="1196705919" sldId="358"/>
            <ac:cxnSpMk id="200" creationId="{2D5FEA10-EA28-4C06-B4D5-F477070121FB}"/>
          </ac:cxnSpMkLst>
        </pc:cxnChg>
      </pc:sldChg>
      <pc:sldChg chg="add del">
        <pc:chgData name="Yoon Sanghyeon" userId="96a6a3bb010475fd" providerId="LiveId" clId="{729D1460-6DD5-4B6D-A8A2-6CEAFB5D3D6C}" dt="2020-02-28T09:13:19.455" v="1087" actId="2696"/>
        <pc:sldMkLst>
          <pc:docMk/>
          <pc:sldMk cId="940804529" sldId="359"/>
        </pc:sldMkLst>
      </pc:sldChg>
      <pc:sldChg chg="add del">
        <pc:chgData name="Yoon Sanghyeon" userId="96a6a3bb010475fd" providerId="LiveId" clId="{729D1460-6DD5-4B6D-A8A2-6CEAFB5D3D6C}" dt="2020-02-28T09:13:19.455" v="1087" actId="2696"/>
        <pc:sldMkLst>
          <pc:docMk/>
          <pc:sldMk cId="2987213997" sldId="360"/>
        </pc:sldMkLst>
      </pc:sldChg>
      <pc:sldChg chg="modSp">
        <pc:chgData name="Yoon Sanghyeon" userId="96a6a3bb010475fd" providerId="LiveId" clId="{729D1460-6DD5-4B6D-A8A2-6CEAFB5D3D6C}" dt="2020-02-28T10:27:32.290" v="2131" actId="14100"/>
        <pc:sldMkLst>
          <pc:docMk/>
          <pc:sldMk cId="3449452264" sldId="362"/>
        </pc:sldMkLst>
        <pc:spChg chg="mod">
          <ac:chgData name="Yoon Sanghyeon" userId="96a6a3bb010475fd" providerId="LiveId" clId="{729D1460-6DD5-4B6D-A8A2-6CEAFB5D3D6C}" dt="2020-02-28T10:27:24.182" v="2129" actId="1076"/>
          <ac:spMkLst>
            <pc:docMk/>
            <pc:sldMk cId="3449452264" sldId="362"/>
            <ac:spMk id="26" creationId="{91F6B1D8-1343-46F5-9BD2-A6016C118903}"/>
          </ac:spMkLst>
        </pc:spChg>
        <pc:spChg chg="mod">
          <ac:chgData name="Yoon Sanghyeon" userId="96a6a3bb010475fd" providerId="LiveId" clId="{729D1460-6DD5-4B6D-A8A2-6CEAFB5D3D6C}" dt="2020-02-28T10:27:29.112" v="2130" actId="1076"/>
          <ac:spMkLst>
            <pc:docMk/>
            <pc:sldMk cId="3449452264" sldId="362"/>
            <ac:spMk id="33" creationId="{6ACCF85B-3862-4E40-8CC9-58EC7796AA80}"/>
          </ac:spMkLst>
        </pc:spChg>
        <pc:grpChg chg="mod">
          <ac:chgData name="Yoon Sanghyeon" userId="96a6a3bb010475fd" providerId="LiveId" clId="{729D1460-6DD5-4B6D-A8A2-6CEAFB5D3D6C}" dt="2020-02-28T10:27:17.903" v="2127" actId="1076"/>
          <ac:grpSpMkLst>
            <pc:docMk/>
            <pc:sldMk cId="3449452264" sldId="362"/>
            <ac:grpSpMk id="28" creationId="{CE770E1C-C9F4-4C3E-9836-782A6F26936C}"/>
          </ac:grpSpMkLst>
        </pc:grpChg>
        <pc:picChg chg="mod">
          <ac:chgData name="Yoon Sanghyeon" userId="96a6a3bb010475fd" providerId="LiveId" clId="{729D1460-6DD5-4B6D-A8A2-6CEAFB5D3D6C}" dt="2020-02-28T10:27:19.649" v="2128" actId="1076"/>
          <ac:picMkLst>
            <pc:docMk/>
            <pc:sldMk cId="3449452264" sldId="362"/>
            <ac:picMk id="2" creationId="{96F5C2EB-B932-469F-9458-A12216BA31D0}"/>
          </ac:picMkLst>
        </pc:picChg>
        <pc:cxnChg chg="mod">
          <ac:chgData name="Yoon Sanghyeon" userId="96a6a3bb010475fd" providerId="LiveId" clId="{729D1460-6DD5-4B6D-A8A2-6CEAFB5D3D6C}" dt="2020-02-28T10:27:32.290" v="2131" actId="14100"/>
          <ac:cxnSpMkLst>
            <pc:docMk/>
            <pc:sldMk cId="3449452264" sldId="362"/>
            <ac:cxnSpMk id="31" creationId="{F6F8AD7E-3EC6-4452-9C30-62A48BE8451A}"/>
          </ac:cxnSpMkLst>
        </pc:cxnChg>
      </pc:sldChg>
      <pc:sldChg chg="addSp delSp modSp add">
        <pc:chgData name="Yoon Sanghyeon" userId="96a6a3bb010475fd" providerId="LiveId" clId="{729D1460-6DD5-4B6D-A8A2-6CEAFB5D3D6C}" dt="2020-02-28T15:33:06.791" v="4302" actId="20577"/>
        <pc:sldMkLst>
          <pc:docMk/>
          <pc:sldMk cId="3056357420" sldId="363"/>
        </pc:sldMkLst>
        <pc:spChg chg="mod">
          <ac:chgData name="Yoon Sanghyeon" userId="96a6a3bb010475fd" providerId="LiveId" clId="{729D1460-6DD5-4B6D-A8A2-6CEAFB5D3D6C}" dt="2020-02-28T15:33:06.791" v="4302" actId="20577"/>
          <ac:spMkLst>
            <pc:docMk/>
            <pc:sldMk cId="3056357420" sldId="363"/>
            <ac:spMk id="21" creationId="{47EF3729-EB81-4C90-9DEC-16004DFB5CF8}"/>
          </ac:spMkLst>
        </pc:spChg>
        <pc:spChg chg="mod">
          <ac:chgData name="Yoon Sanghyeon" userId="96a6a3bb010475fd" providerId="LiveId" clId="{729D1460-6DD5-4B6D-A8A2-6CEAFB5D3D6C}" dt="2020-02-28T09:42:11.451" v="1744" actId="20577"/>
          <ac:spMkLst>
            <pc:docMk/>
            <pc:sldMk cId="3056357420" sldId="363"/>
            <ac:spMk id="22" creationId="{F2A1A913-0503-4BA9-B541-279D427CB1CB}"/>
          </ac:spMkLst>
        </pc:spChg>
        <pc:spChg chg="add del mod">
          <ac:chgData name="Yoon Sanghyeon" userId="96a6a3bb010475fd" providerId="LiveId" clId="{729D1460-6DD5-4B6D-A8A2-6CEAFB5D3D6C}" dt="2020-02-28T09:42:31.809" v="1745" actId="478"/>
          <ac:spMkLst>
            <pc:docMk/>
            <pc:sldMk cId="3056357420" sldId="363"/>
            <ac:spMk id="61" creationId="{823F033D-9D96-4687-A9D3-F72B5C76B5BB}"/>
          </ac:spMkLst>
        </pc:spChg>
        <pc:spChg chg="add del">
          <ac:chgData name="Yoon Sanghyeon" userId="96a6a3bb010475fd" providerId="LiveId" clId="{729D1460-6DD5-4B6D-A8A2-6CEAFB5D3D6C}" dt="2020-02-28T09:14:59.493" v="1162" actId="478"/>
          <ac:spMkLst>
            <pc:docMk/>
            <pc:sldMk cId="3056357420" sldId="363"/>
            <ac:spMk id="62" creationId="{97F64A17-0175-45FD-99E2-5E5C3980AD96}"/>
          </ac:spMkLst>
        </pc:spChg>
        <pc:spChg chg="add del">
          <ac:chgData name="Yoon Sanghyeon" userId="96a6a3bb010475fd" providerId="LiveId" clId="{729D1460-6DD5-4B6D-A8A2-6CEAFB5D3D6C}" dt="2020-02-28T09:14:59.493" v="1162" actId="478"/>
          <ac:spMkLst>
            <pc:docMk/>
            <pc:sldMk cId="3056357420" sldId="363"/>
            <ac:spMk id="63" creationId="{229C9843-3229-40CE-9140-663BC6E558CB}"/>
          </ac:spMkLst>
        </pc:spChg>
        <pc:spChg chg="add del">
          <ac:chgData name="Yoon Sanghyeon" userId="96a6a3bb010475fd" providerId="LiveId" clId="{729D1460-6DD5-4B6D-A8A2-6CEAFB5D3D6C}" dt="2020-02-28T09:14:59.493" v="1162" actId="478"/>
          <ac:spMkLst>
            <pc:docMk/>
            <pc:sldMk cId="3056357420" sldId="363"/>
            <ac:spMk id="64" creationId="{E8DFE634-794D-4EC7-8F33-A45ED5FFEAA3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65" creationId="{FD34ACDC-7C4E-41EB-B869-DD7E2EAAF0B2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66" creationId="{D5E9B10B-8F0E-4848-9E0A-918FE23105EC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67" creationId="{977B1A2A-502B-4DA2-9940-D70D803747AA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68" creationId="{FB128D5B-EC69-41C1-B1E9-DBAF629BA031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69" creationId="{112F02EF-6ADA-46C3-A757-B8D74AAA9A72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0" creationId="{F85DDF65-8154-4030-96D0-2DDC927A07E9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1" creationId="{C1CEA5B9-C221-4E42-8EAC-913619B923EA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2" creationId="{DC1BD549-2691-4A2B-A43F-59236F171936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3" creationId="{479181F2-0174-49D4-B175-CD9F703FAF8F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4" creationId="{D8BB952F-C921-4F99-81A7-58CCD74940B9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5" creationId="{967A917B-8FF3-43AB-9BDF-45D9738F5ED8}"/>
          </ac:spMkLst>
        </pc:spChg>
        <pc:spChg chg="add del">
          <ac:chgData name="Yoon Sanghyeon" userId="96a6a3bb010475fd" providerId="LiveId" clId="{729D1460-6DD5-4B6D-A8A2-6CEAFB5D3D6C}" dt="2020-02-28T09:14:57.867" v="1161" actId="478"/>
          <ac:spMkLst>
            <pc:docMk/>
            <pc:sldMk cId="3056357420" sldId="363"/>
            <ac:spMk id="76" creationId="{3C42084C-C404-415D-B79D-698EB0F9E16D}"/>
          </ac:spMkLst>
        </pc:spChg>
        <pc:spChg chg="add del mod">
          <ac:chgData name="Yoon Sanghyeon" userId="96a6a3bb010475fd" providerId="LiveId" clId="{729D1460-6DD5-4B6D-A8A2-6CEAFB5D3D6C}" dt="2020-02-28T09:16:27.995" v="1277" actId="478"/>
          <ac:spMkLst>
            <pc:docMk/>
            <pc:sldMk cId="3056357420" sldId="363"/>
            <ac:spMk id="77" creationId="{766BB588-CC55-4353-9BE9-EF5DBA6C7456}"/>
          </ac:spMkLst>
        </pc:spChg>
        <pc:spChg chg="add del mod">
          <ac:chgData name="Yoon Sanghyeon" userId="96a6a3bb010475fd" providerId="LiveId" clId="{729D1460-6DD5-4B6D-A8A2-6CEAFB5D3D6C}" dt="2020-02-28T09:42:31.809" v="1745" actId="478"/>
          <ac:spMkLst>
            <pc:docMk/>
            <pc:sldMk cId="3056357420" sldId="363"/>
            <ac:spMk id="78" creationId="{6F4A8919-6D73-4B5C-9147-5FA4558DF5AD}"/>
          </ac:spMkLst>
        </pc:spChg>
        <pc:spChg chg="add del mod">
          <ac:chgData name="Yoon Sanghyeon" userId="96a6a3bb010475fd" providerId="LiveId" clId="{729D1460-6DD5-4B6D-A8A2-6CEAFB5D3D6C}" dt="2020-02-28T09:42:31.809" v="1745" actId="478"/>
          <ac:spMkLst>
            <pc:docMk/>
            <pc:sldMk cId="3056357420" sldId="363"/>
            <ac:spMk id="79" creationId="{D124F16B-2668-4AC3-B38C-7E20939075BF}"/>
          </ac:spMkLst>
        </pc:spChg>
        <pc:spChg chg="add del mod">
          <ac:chgData name="Yoon Sanghyeon" userId="96a6a3bb010475fd" providerId="LiveId" clId="{729D1460-6DD5-4B6D-A8A2-6CEAFB5D3D6C}" dt="2020-02-28T09:42:37.519" v="1747" actId="478"/>
          <ac:spMkLst>
            <pc:docMk/>
            <pc:sldMk cId="3056357420" sldId="363"/>
            <ac:spMk id="80" creationId="{6FDA2823-20C2-4ACE-BF40-9A585E0E65DC}"/>
          </ac:spMkLst>
        </pc:spChg>
        <pc:spChg chg="add del mod">
          <ac:chgData name="Yoon Sanghyeon" userId="96a6a3bb010475fd" providerId="LiveId" clId="{729D1460-6DD5-4B6D-A8A2-6CEAFB5D3D6C}" dt="2020-02-28T09:42:37.519" v="1747" actId="478"/>
          <ac:spMkLst>
            <pc:docMk/>
            <pc:sldMk cId="3056357420" sldId="363"/>
            <ac:spMk id="81" creationId="{FD951B79-F48B-4726-BFCF-23415A27A3F0}"/>
          </ac:spMkLst>
        </pc:spChg>
        <pc:spChg chg="add del">
          <ac:chgData name="Yoon Sanghyeon" userId="96a6a3bb010475fd" providerId="LiveId" clId="{729D1460-6DD5-4B6D-A8A2-6CEAFB5D3D6C}" dt="2020-02-28T09:15:16.180" v="1182"/>
          <ac:spMkLst>
            <pc:docMk/>
            <pc:sldMk cId="3056357420" sldId="363"/>
            <ac:spMk id="82" creationId="{5B42BD83-B719-40C8-A5C0-93023C2D84F1}"/>
          </ac:spMkLst>
        </pc:spChg>
        <pc:spChg chg="add del">
          <ac:chgData name="Yoon Sanghyeon" userId="96a6a3bb010475fd" providerId="LiveId" clId="{729D1460-6DD5-4B6D-A8A2-6CEAFB5D3D6C}" dt="2020-02-28T09:15:15.736" v="1181"/>
          <ac:spMkLst>
            <pc:docMk/>
            <pc:sldMk cId="3056357420" sldId="363"/>
            <ac:spMk id="83" creationId="{67C20D3C-1E3D-442D-9F25-827D11EFBF59}"/>
          </ac:spMkLst>
        </pc:spChg>
        <pc:spChg chg="add del mod">
          <ac:chgData name="Yoon Sanghyeon" userId="96a6a3bb010475fd" providerId="LiveId" clId="{729D1460-6DD5-4B6D-A8A2-6CEAFB5D3D6C}" dt="2020-02-28T09:42:37.519" v="1747" actId="478"/>
          <ac:spMkLst>
            <pc:docMk/>
            <pc:sldMk cId="3056357420" sldId="363"/>
            <ac:spMk id="84" creationId="{D6A88FED-B0BB-4E06-9A29-A10EAB7179AE}"/>
          </ac:spMkLst>
        </pc:spChg>
        <pc:spChg chg="add del mod">
          <ac:chgData name="Yoon Sanghyeon" userId="96a6a3bb010475fd" providerId="LiveId" clId="{729D1460-6DD5-4B6D-A8A2-6CEAFB5D3D6C}" dt="2020-02-28T09:42:31.809" v="1745" actId="478"/>
          <ac:spMkLst>
            <pc:docMk/>
            <pc:sldMk cId="3056357420" sldId="363"/>
            <ac:spMk id="85" creationId="{ED83E10A-9651-45FE-95C6-20252C8AF98C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86" creationId="{CF1E2BAB-2F78-4CCC-B7C2-BF6924DFA6EC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87" creationId="{28261CA5-B66B-495E-8FD3-05D723900037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88" creationId="{CCA48103-7DE1-44DC-90B9-27EB4DF0F786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89" creationId="{597E51D3-4C2A-49D0-8773-0AEE0BAE8761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0" creationId="{1AD2B488-7AF7-459C-BA9C-65010E537BD5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91" creationId="{7A157E7F-B735-4A4D-9A52-A9CFA7477C55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2" creationId="{78249E45-DD4E-4561-A36D-B482E37B8D7A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3" creationId="{17E3BC2F-E87E-43D4-B824-244105478C9A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4" creationId="{D3B34B6E-FC80-4F45-91AD-70EA2DE419C6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5" creationId="{3F8C5E30-AD8C-4047-BD60-C030369E0BFC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6" creationId="{D03805A8-D8F5-41BD-B3FA-16A192AACAF9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7" creationId="{CE0A2D66-2A61-4038-AA47-D81471A2F1F1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8" creationId="{1EFF63E5-9429-4BE1-84FD-D194DD7EA16E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99" creationId="{54612AAA-09FC-414C-A67F-81A89C539194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00" creationId="{F601143D-827A-4811-A9BD-E3E7CA697876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01" creationId="{9B360669-7747-4B38-92DB-2BF781FBFA18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02" creationId="{697E1ED7-1241-4E0E-946A-CD4E60819D40}"/>
          </ac:spMkLst>
        </pc:spChg>
        <pc:spChg chg="del mod">
          <ac:chgData name="Yoon Sanghyeon" userId="96a6a3bb010475fd" providerId="LiveId" clId="{729D1460-6DD5-4B6D-A8A2-6CEAFB5D3D6C}" dt="2020-02-28T09:13:43.953" v="1113" actId="478"/>
          <ac:spMkLst>
            <pc:docMk/>
            <pc:sldMk cId="3056357420" sldId="363"/>
            <ac:spMk id="103" creationId="{09EE5EE3-DEDD-4EBA-826A-34783F799D76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04" creationId="{BD389F8B-52B7-41BB-9A48-6C0793C16603}"/>
          </ac:spMkLst>
        </pc:spChg>
        <pc:spChg chg="del mod">
          <ac:chgData name="Yoon Sanghyeon" userId="96a6a3bb010475fd" providerId="LiveId" clId="{729D1460-6DD5-4B6D-A8A2-6CEAFB5D3D6C}" dt="2020-02-28T09:13:44.817" v="1115" actId="478"/>
          <ac:spMkLst>
            <pc:docMk/>
            <pc:sldMk cId="3056357420" sldId="363"/>
            <ac:spMk id="105" creationId="{C4BCB7FA-5FB9-4EE0-9611-268AEF81E639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06" creationId="{7E1E07DC-BE4E-49A8-BD4A-6332269A96C6}"/>
          </ac:spMkLst>
        </pc:spChg>
        <pc:spChg chg="del">
          <ac:chgData name="Yoon Sanghyeon" userId="96a6a3bb010475fd" providerId="LiveId" clId="{729D1460-6DD5-4B6D-A8A2-6CEAFB5D3D6C}" dt="2020-02-28T09:13:41.446" v="1110" actId="478"/>
          <ac:spMkLst>
            <pc:docMk/>
            <pc:sldMk cId="3056357420" sldId="363"/>
            <ac:spMk id="107" creationId="{73B7356C-B06A-4CF8-9CCE-0D3E781507F7}"/>
          </ac:spMkLst>
        </pc:spChg>
        <pc:spChg chg="del">
          <ac:chgData name="Yoon Sanghyeon" userId="96a6a3bb010475fd" providerId="LiveId" clId="{729D1460-6DD5-4B6D-A8A2-6CEAFB5D3D6C}" dt="2020-02-28T09:13:47.066" v="1116" actId="478"/>
          <ac:spMkLst>
            <pc:docMk/>
            <pc:sldMk cId="3056357420" sldId="363"/>
            <ac:spMk id="108" creationId="{E3D478C6-9859-4597-82A7-CFB096097DEC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10" creationId="{DC3EE32D-E15E-4FCA-8F7E-19A941DCAD6B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11" creationId="{326455DF-A11C-43B6-B5F8-86B9DCECC909}"/>
          </ac:spMkLst>
        </pc:spChg>
        <pc:spChg chg="del">
          <ac:chgData name="Yoon Sanghyeon" userId="96a6a3bb010475fd" providerId="LiveId" clId="{729D1460-6DD5-4B6D-A8A2-6CEAFB5D3D6C}" dt="2020-02-28T09:13:47.066" v="1116" actId="478"/>
          <ac:spMkLst>
            <pc:docMk/>
            <pc:sldMk cId="3056357420" sldId="363"/>
            <ac:spMk id="113" creationId="{B5E5B224-4F45-476D-94FD-8EFE54010E6B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15" creationId="{B930FD48-7C2A-473F-8710-DABBC22A5EC0}"/>
          </ac:spMkLst>
        </pc:spChg>
        <pc:spChg chg="del">
          <ac:chgData name="Yoon Sanghyeon" userId="96a6a3bb010475fd" providerId="LiveId" clId="{729D1460-6DD5-4B6D-A8A2-6CEAFB5D3D6C}" dt="2020-02-28T09:13:47.066" v="1116" actId="478"/>
          <ac:spMkLst>
            <pc:docMk/>
            <pc:sldMk cId="3056357420" sldId="363"/>
            <ac:spMk id="116" creationId="{0EA68965-F76D-4BAB-8F57-ED5351587686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18" creationId="{1063892B-7295-471C-B6BE-1E2A796FBF4B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20" creationId="{06B3C79D-C62A-4218-9799-DFAAF72B3091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21" creationId="{0C4A38CC-04B2-4C73-A1D5-D25300D05F85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22" creationId="{DF7E210E-C28F-4128-B7EC-E3215C685EE3}"/>
          </ac:spMkLst>
        </pc:spChg>
        <pc:spChg chg="add del mod">
          <ac:chgData name="Yoon Sanghyeon" userId="96a6a3bb010475fd" providerId="LiveId" clId="{729D1460-6DD5-4B6D-A8A2-6CEAFB5D3D6C}" dt="2020-02-28T09:27:05.765" v="1492"/>
          <ac:spMkLst>
            <pc:docMk/>
            <pc:sldMk cId="3056357420" sldId="363"/>
            <ac:spMk id="123" creationId="{0917EB13-F533-4830-AE8E-DD84329BD4F2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24" creationId="{75739F0B-F164-4B3D-9050-BFECFDBCE15F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26" creationId="{7FBB9224-0BE5-49BC-B03A-8C1714058D80}"/>
          </ac:spMkLst>
        </pc:spChg>
        <pc:spChg chg="add del mod">
          <ac:chgData name="Yoon Sanghyeon" userId="96a6a3bb010475fd" providerId="LiveId" clId="{729D1460-6DD5-4B6D-A8A2-6CEAFB5D3D6C}" dt="2020-02-28T09:26:57.423" v="1490" actId="478"/>
          <ac:spMkLst>
            <pc:docMk/>
            <pc:sldMk cId="3056357420" sldId="363"/>
            <ac:spMk id="128" creationId="{7774705C-AEBA-46FB-B583-FBD76C76FEB8}"/>
          </ac:spMkLst>
        </pc:spChg>
        <pc:spChg chg="add del mod">
          <ac:chgData name="Yoon Sanghyeon" userId="96a6a3bb010475fd" providerId="LiveId" clId="{729D1460-6DD5-4B6D-A8A2-6CEAFB5D3D6C}" dt="2020-02-28T09:26:55.867" v="1488" actId="478"/>
          <ac:spMkLst>
            <pc:docMk/>
            <pc:sldMk cId="3056357420" sldId="363"/>
            <ac:spMk id="129" creationId="{72666567-29B9-45EA-8D40-547610BCC07F}"/>
          </ac:spMkLst>
        </pc:spChg>
        <pc:spChg chg="add del mod">
          <ac:chgData name="Yoon Sanghyeon" userId="96a6a3bb010475fd" providerId="LiveId" clId="{729D1460-6DD5-4B6D-A8A2-6CEAFB5D3D6C}" dt="2020-02-28T09:26:57.095" v="1489" actId="478"/>
          <ac:spMkLst>
            <pc:docMk/>
            <pc:sldMk cId="3056357420" sldId="363"/>
            <ac:spMk id="132" creationId="{5C5733E3-CCAB-4CE1-B645-BFA55DD675D3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33" creationId="{2B811C4B-6967-45F7-A1C0-48D30C46DBFF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35" creationId="{902D8780-249E-4FB8-A655-2F03F54CD68E}"/>
          </ac:spMkLst>
        </pc:spChg>
        <pc:spChg chg="add mod">
          <ac:chgData name="Yoon Sanghyeon" userId="96a6a3bb010475fd" providerId="LiveId" clId="{729D1460-6DD5-4B6D-A8A2-6CEAFB5D3D6C}" dt="2020-02-28T09:27:26.961" v="1501" actId="1076"/>
          <ac:spMkLst>
            <pc:docMk/>
            <pc:sldMk cId="3056357420" sldId="363"/>
            <ac:spMk id="136" creationId="{D7A102BD-2A70-446A-8ADA-B9CBF07B1B91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0" creationId="{603F606E-95AD-4BDE-846D-A4EE498027A5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1" creationId="{1D8D21ED-4654-4309-9E45-6D52A69F3698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2" creationId="{5312FC3E-3A68-4671-836D-7A94279FB789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3" creationId="{3CC10EEB-9D7A-4BCD-9771-131DDF15DAED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4" creationId="{F49904E1-C0B5-4603-BD93-AC288E8EDCAD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45" creationId="{219E2331-85DA-48B7-9BBD-37BA3C0F8C1F}"/>
          </ac:spMkLst>
        </pc:spChg>
        <pc:spChg chg="del">
          <ac:chgData name="Yoon Sanghyeon" userId="96a6a3bb010475fd" providerId="LiveId" clId="{729D1460-6DD5-4B6D-A8A2-6CEAFB5D3D6C}" dt="2020-02-28T09:13:40.779" v="1109" actId="478"/>
          <ac:spMkLst>
            <pc:docMk/>
            <pc:sldMk cId="3056357420" sldId="363"/>
            <ac:spMk id="150" creationId="{C6930E26-F2E2-48EA-98D3-C3A03C8EFB0A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4" creationId="{ACF7DAD0-DC76-4293-AE79-794CA7CA7FF5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5" creationId="{65667A57-1870-4CE8-8C58-4BC2C61475F0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6" creationId="{BD1A2DEC-13BA-4C86-9C40-9015AB3C38BA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7" creationId="{4B93787D-992E-43A9-A871-F80767F401DA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8" creationId="{FD070996-10FE-4DFA-8EFB-3EED9E5E17FD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59" creationId="{E975F687-8DEA-47D5-8F08-1C9B44710EC7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60" creationId="{42155479-F67F-4902-BA76-FBFAFCDAC25F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61" creationId="{E5B8F4DD-64B5-45CB-80C0-4FB453B7F929}"/>
          </ac:spMkLst>
        </pc:spChg>
        <pc:spChg chg="add mod">
          <ac:chgData name="Yoon Sanghyeon" userId="96a6a3bb010475fd" providerId="LiveId" clId="{729D1460-6DD5-4B6D-A8A2-6CEAFB5D3D6C}" dt="2020-02-28T09:27:13.431" v="1496" actId="164"/>
          <ac:spMkLst>
            <pc:docMk/>
            <pc:sldMk cId="3056357420" sldId="363"/>
            <ac:spMk id="162" creationId="{F293A589-AB23-4258-A06B-B3D9A08F5570}"/>
          </ac:spMkLst>
        </pc:spChg>
        <pc:spChg chg="add del mod">
          <ac:chgData name="Yoon Sanghyeon" userId="96a6a3bb010475fd" providerId="LiveId" clId="{729D1460-6DD5-4B6D-A8A2-6CEAFB5D3D6C}" dt="2020-02-28T09:42:37.519" v="1747" actId="478"/>
          <ac:spMkLst>
            <pc:docMk/>
            <pc:sldMk cId="3056357420" sldId="363"/>
            <ac:spMk id="171" creationId="{EEBC812A-6A3D-45A9-AE94-EE7AB0386E30}"/>
          </ac:spMkLst>
        </pc:spChg>
        <pc:spChg chg="add del mod">
          <ac:chgData name="Yoon Sanghyeon" userId="96a6a3bb010475fd" providerId="LiveId" clId="{729D1460-6DD5-4B6D-A8A2-6CEAFB5D3D6C}" dt="2020-02-28T09:42:42.627" v="1750" actId="478"/>
          <ac:spMkLst>
            <pc:docMk/>
            <pc:sldMk cId="3056357420" sldId="363"/>
            <ac:spMk id="172" creationId="{72A7B333-1DE0-4C04-9266-B9836DF48229}"/>
          </ac:spMkLst>
        </pc:spChg>
        <pc:spChg chg="add del mod">
          <ac:chgData name="Yoon Sanghyeon" userId="96a6a3bb010475fd" providerId="LiveId" clId="{729D1460-6DD5-4B6D-A8A2-6CEAFB5D3D6C}" dt="2020-02-28T09:42:35.105" v="1746" actId="478"/>
          <ac:spMkLst>
            <pc:docMk/>
            <pc:sldMk cId="3056357420" sldId="363"/>
            <ac:spMk id="173" creationId="{F0A1D909-5181-468D-9540-C824ADAD963D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74" creationId="{A96DA27E-190E-427D-9945-A56665867F6A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75" creationId="{4E3CAEB9-132A-4D3D-A969-6C26042F902A}"/>
          </ac:spMkLst>
        </pc:spChg>
        <pc:spChg chg="add del">
          <ac:chgData name="Yoon Sanghyeon" userId="96a6a3bb010475fd" providerId="LiveId" clId="{729D1460-6DD5-4B6D-A8A2-6CEAFB5D3D6C}" dt="2020-02-28T09:43:14.670" v="1790"/>
          <ac:spMkLst>
            <pc:docMk/>
            <pc:sldMk cId="3056357420" sldId="363"/>
            <ac:spMk id="176" creationId="{A6426805-A4FF-4F55-950B-966466D639F7}"/>
          </ac:spMkLst>
        </pc:spChg>
        <pc:spChg chg="add del">
          <ac:chgData name="Yoon Sanghyeon" userId="96a6a3bb010475fd" providerId="LiveId" clId="{729D1460-6DD5-4B6D-A8A2-6CEAFB5D3D6C}" dt="2020-02-28T09:43:14.344" v="1789"/>
          <ac:spMkLst>
            <pc:docMk/>
            <pc:sldMk cId="3056357420" sldId="363"/>
            <ac:spMk id="177" creationId="{22BE5566-7F55-49DE-9B8B-55B70DB7419D}"/>
          </ac:spMkLst>
        </pc:spChg>
        <pc:spChg chg="add del">
          <ac:chgData name="Yoon Sanghyeon" userId="96a6a3bb010475fd" providerId="LiveId" clId="{729D1460-6DD5-4B6D-A8A2-6CEAFB5D3D6C}" dt="2020-02-28T09:43:14.166" v="1788"/>
          <ac:spMkLst>
            <pc:docMk/>
            <pc:sldMk cId="3056357420" sldId="363"/>
            <ac:spMk id="178" creationId="{786EC65A-A90D-4FF7-8C63-530141C67B69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79" creationId="{DA496904-EFE7-4610-A086-7A562842234D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0" creationId="{3EF5CE9E-3BB1-4863-8165-0CA438977F40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1" creationId="{825D8F14-ABCE-4B52-A2EF-CB552E189D33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2" creationId="{EF05D0F8-C695-46A6-BE6E-CCEA3C0FD7E9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3" creationId="{1F616846-CCBA-4311-B271-A97549F7188F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4" creationId="{ED6DA2D6-A389-44BD-BAC9-FBC6310ECD0E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5" creationId="{48C76AC0-8F53-4991-AEBC-2D41624A69B9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6" creationId="{A255BC8A-9F2F-4B9E-8B92-C83E526845A8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7" creationId="{47062EE2-1B14-43E1-BA33-8788581990B8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8" creationId="{8BE4A9DD-BAB3-4B61-A048-A9E7FA6CC43E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89" creationId="{620E35C5-7933-4393-908E-263C2C8655F9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0" creationId="{DAA7ECE3-DA01-41E1-B37B-CD557CEE22A7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1" creationId="{5794A5D2-9851-497F-8769-3754E00E61CB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2" creationId="{27E3A36C-92A7-4EE6-A787-D66A6EF07C32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3" creationId="{4BD9B39D-37FE-4DB1-B096-9EFB5F1F29B6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4" creationId="{F565595C-6214-484B-8040-7E2CB81B6245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5" creationId="{592AA6C9-C447-4CAA-94DF-25E16FAD7820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6" creationId="{03CA685F-E3C0-483D-A9FC-1456855B5FC1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7" creationId="{D1CE1B1B-9266-4516-B732-D7CFF93102C1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198" creationId="{7BE4F225-8798-4605-8EB0-F16B98733C0E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225" creationId="{EE69C961-7D6F-42B7-810B-04036952EA5F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227" creationId="{6AB4E61B-AD0F-4BA5-BB14-7237CE8058A0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231" creationId="{594E0BEE-2E44-49CB-86A7-E2A55C9BAC3D}"/>
          </ac:spMkLst>
        </pc:spChg>
        <pc:spChg chg="add del mod">
          <ac:chgData name="Yoon Sanghyeon" userId="96a6a3bb010475fd" providerId="LiveId" clId="{729D1460-6DD5-4B6D-A8A2-6CEAFB5D3D6C}" dt="2020-02-28T13:27:34.270" v="3435" actId="478"/>
          <ac:spMkLst>
            <pc:docMk/>
            <pc:sldMk cId="3056357420" sldId="363"/>
            <ac:spMk id="232" creationId="{CF323EEC-0353-4CED-8C08-7E4AC9D81A21}"/>
          </ac:spMkLst>
        </pc:spChg>
        <pc:grpChg chg="add del mod">
          <ac:chgData name="Yoon Sanghyeon" userId="96a6a3bb010475fd" providerId="LiveId" clId="{729D1460-6DD5-4B6D-A8A2-6CEAFB5D3D6C}" dt="2020-02-28T09:42:40.235" v="1748" actId="478"/>
          <ac:grpSpMkLst>
            <pc:docMk/>
            <pc:sldMk cId="3056357420" sldId="363"/>
            <ac:grpSpMk id="38" creationId="{90C4B871-C5AB-45A7-B2FE-ED412409E96B}"/>
          </ac:grpSpMkLst>
        </pc:grpChg>
        <pc:picChg chg="add mod">
          <ac:chgData name="Yoon Sanghyeon" userId="96a6a3bb010475fd" providerId="LiveId" clId="{729D1460-6DD5-4B6D-A8A2-6CEAFB5D3D6C}" dt="2020-02-28T13:29:30.233" v="3444" actId="14826"/>
          <ac:picMkLst>
            <pc:docMk/>
            <pc:sldMk cId="3056357420" sldId="363"/>
            <ac:picMk id="236" creationId="{D8FB3783-9310-49E8-B2B5-DE152C39438E}"/>
          </ac:picMkLst>
        </pc:pic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4" creationId="{D4E745BC-5369-4B6C-9B04-B9CA9704E4DF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6" creationId="{95EDEF8D-62A0-4104-95FB-B5DEB7F68CB2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8" creationId="{209FB21E-463B-4A20-9D3E-8AD135A8069E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11" creationId="{529BD9A6-1BB4-46EB-9122-E244BFC3BA56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13" creationId="{FD1CCC9D-93ED-4B4E-8BE6-A299FA10E210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15" creationId="{90118207-4AEA-41BB-BEEE-B9A221128856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17" creationId="{968FBE52-3CCD-45D1-8177-7DE007671341}"/>
          </ac:cxnSpMkLst>
        </pc:cxnChg>
        <pc:cxnChg chg="add del mod">
          <ac:chgData name="Yoon Sanghyeon" userId="96a6a3bb010475fd" providerId="LiveId" clId="{729D1460-6DD5-4B6D-A8A2-6CEAFB5D3D6C}" dt="2020-02-28T09:27:05.765" v="1492"/>
          <ac:cxnSpMkLst>
            <pc:docMk/>
            <pc:sldMk cId="3056357420" sldId="363"/>
            <ac:cxnSpMk id="19" creationId="{89578413-9F99-4498-9C22-4A03D96B07D2}"/>
          </ac:cxnSpMkLst>
        </pc:cxnChg>
        <pc:cxnChg chg="add del mod">
          <ac:chgData name="Yoon Sanghyeon" userId="96a6a3bb010475fd" providerId="LiveId" clId="{729D1460-6DD5-4B6D-A8A2-6CEAFB5D3D6C}" dt="2020-02-28T09:26:55.167" v="1487" actId="478"/>
          <ac:cxnSpMkLst>
            <pc:docMk/>
            <pc:sldMk cId="3056357420" sldId="363"/>
            <ac:cxnSpMk id="25" creationId="{AB31E206-6C20-46CB-BC69-B9C704000E95}"/>
          </ac:cxnSpMkLst>
        </pc:cxnChg>
        <pc:cxnChg chg="add del mod">
          <ac:chgData name="Yoon Sanghyeon" userId="96a6a3bb010475fd" providerId="LiveId" clId="{729D1460-6DD5-4B6D-A8A2-6CEAFB5D3D6C}" dt="2020-02-28T09:25:41.257" v="1471" actId="478"/>
          <ac:cxnSpMkLst>
            <pc:docMk/>
            <pc:sldMk cId="3056357420" sldId="363"/>
            <ac:cxnSpMk id="28" creationId="{B7EAB991-1A51-46BC-AEE5-82C0F2777B7E}"/>
          </ac:cxnSpMkLst>
        </pc:cxnChg>
        <pc:cxnChg chg="add del mod">
          <ac:chgData name="Yoon Sanghyeon" userId="96a6a3bb010475fd" providerId="LiveId" clId="{729D1460-6DD5-4B6D-A8A2-6CEAFB5D3D6C}" dt="2020-02-28T09:25:41.996" v="1472" actId="478"/>
          <ac:cxnSpMkLst>
            <pc:docMk/>
            <pc:sldMk cId="3056357420" sldId="363"/>
            <ac:cxnSpMk id="30" creationId="{A577F814-9D61-4C08-B1DE-21F9C0A8861E}"/>
          </ac:cxnSpMkLst>
        </pc:cxnChg>
        <pc:cxnChg chg="add del mod">
          <ac:chgData name="Yoon Sanghyeon" userId="96a6a3bb010475fd" providerId="LiveId" clId="{729D1460-6DD5-4B6D-A8A2-6CEAFB5D3D6C}" dt="2020-02-28T09:25:40.513" v="1470" actId="478"/>
          <ac:cxnSpMkLst>
            <pc:docMk/>
            <pc:sldMk cId="3056357420" sldId="363"/>
            <ac:cxnSpMk id="32" creationId="{B2D96ECF-A665-4203-A3D3-F71BA7A80CC8}"/>
          </ac:cxnSpMkLst>
        </pc:cxnChg>
        <pc:cxnChg chg="add del mod">
          <ac:chgData name="Yoon Sanghyeon" userId="96a6a3bb010475fd" providerId="LiveId" clId="{729D1460-6DD5-4B6D-A8A2-6CEAFB5D3D6C}" dt="2020-02-28T09:25:39.282" v="1469" actId="478"/>
          <ac:cxnSpMkLst>
            <pc:docMk/>
            <pc:sldMk cId="3056357420" sldId="363"/>
            <ac:cxnSpMk id="35" creationId="{AF379C8B-E84C-4989-A6F2-54DDAFDB2BDA}"/>
          </ac:cxnSpMkLst>
        </pc:cxnChg>
        <pc:cxnChg chg="add del mod">
          <ac:chgData name="Yoon Sanghyeon" userId="96a6a3bb010475fd" providerId="LiveId" clId="{729D1460-6DD5-4B6D-A8A2-6CEAFB5D3D6C}" dt="2020-02-28T09:42:35.105" v="1746" actId="478"/>
          <ac:cxnSpMkLst>
            <pc:docMk/>
            <pc:sldMk cId="3056357420" sldId="363"/>
            <ac:cxnSpMk id="40" creationId="{E73A19E3-18B3-4296-8656-F41FA801E919}"/>
          </ac:cxnSpMkLst>
        </pc:cxnChg>
        <pc:cxnChg chg="add del mod">
          <ac:chgData name="Yoon Sanghyeon" userId="96a6a3bb010475fd" providerId="LiveId" clId="{729D1460-6DD5-4B6D-A8A2-6CEAFB5D3D6C}" dt="2020-02-28T09:42:35.105" v="1746" actId="478"/>
          <ac:cxnSpMkLst>
            <pc:docMk/>
            <pc:sldMk cId="3056357420" sldId="363"/>
            <ac:cxnSpMk id="42" creationId="{F298A67F-F299-4721-9DA4-6C42CF4C64ED}"/>
          </ac:cxnSpMkLst>
        </pc:cxnChg>
        <pc:cxnChg chg="add del mod">
          <ac:chgData name="Yoon Sanghyeon" userId="96a6a3bb010475fd" providerId="LiveId" clId="{729D1460-6DD5-4B6D-A8A2-6CEAFB5D3D6C}" dt="2020-02-28T09:42:35.105" v="1746" actId="478"/>
          <ac:cxnSpMkLst>
            <pc:docMk/>
            <pc:sldMk cId="3056357420" sldId="363"/>
            <ac:cxnSpMk id="44" creationId="{1E7B5875-6A96-4549-83C0-AE71EF26FEE9}"/>
          </ac:cxnSpMkLst>
        </pc:cxnChg>
        <pc:cxnChg chg="add del mod">
          <ac:chgData name="Yoon Sanghyeon" userId="96a6a3bb010475fd" providerId="LiveId" clId="{729D1460-6DD5-4B6D-A8A2-6CEAFB5D3D6C}" dt="2020-02-28T09:42:35.105" v="1746" actId="478"/>
          <ac:cxnSpMkLst>
            <pc:docMk/>
            <pc:sldMk cId="3056357420" sldId="363"/>
            <ac:cxnSpMk id="46" creationId="{4FE68900-ED6D-4419-8D24-BD02B5222864}"/>
          </ac:cxnSpMkLst>
        </pc:cxnChg>
        <pc:cxnChg chg="add del mod">
          <ac:chgData name="Yoon Sanghyeon" userId="96a6a3bb010475fd" providerId="LiveId" clId="{729D1460-6DD5-4B6D-A8A2-6CEAFB5D3D6C}" dt="2020-02-28T09:42:37.519" v="1747" actId="478"/>
          <ac:cxnSpMkLst>
            <pc:docMk/>
            <pc:sldMk cId="3056357420" sldId="363"/>
            <ac:cxnSpMk id="48" creationId="{F7C2CBC4-54DF-459F-9C76-07477307CF61}"/>
          </ac:cxnSpMkLst>
        </pc:cxnChg>
        <pc:cxnChg chg="add del mod">
          <ac:chgData name="Yoon Sanghyeon" userId="96a6a3bb010475fd" providerId="LiveId" clId="{729D1460-6DD5-4B6D-A8A2-6CEAFB5D3D6C}" dt="2020-02-28T09:42:37.519" v="1747" actId="478"/>
          <ac:cxnSpMkLst>
            <pc:docMk/>
            <pc:sldMk cId="3056357420" sldId="363"/>
            <ac:cxnSpMk id="50" creationId="{32314B0E-6C38-46FE-93F1-153E05C65D51}"/>
          </ac:cxnSpMkLst>
        </pc:cxnChg>
        <pc:cxnChg chg="add del mod">
          <ac:chgData name="Yoon Sanghyeon" userId="96a6a3bb010475fd" providerId="LiveId" clId="{729D1460-6DD5-4B6D-A8A2-6CEAFB5D3D6C}" dt="2020-02-28T09:42:37.519" v="1747" actId="478"/>
          <ac:cxnSpMkLst>
            <pc:docMk/>
            <pc:sldMk cId="3056357420" sldId="363"/>
            <ac:cxnSpMk id="52" creationId="{9E94E517-AF98-4278-81A3-D5C526F86F66}"/>
          </ac:cxnSpMkLst>
        </pc:cxnChg>
        <pc:cxnChg chg="add del mod">
          <ac:chgData name="Yoon Sanghyeon" userId="96a6a3bb010475fd" providerId="LiveId" clId="{729D1460-6DD5-4B6D-A8A2-6CEAFB5D3D6C}" dt="2020-02-28T09:42:41.888" v="1749" actId="478"/>
          <ac:cxnSpMkLst>
            <pc:docMk/>
            <pc:sldMk cId="3056357420" sldId="363"/>
            <ac:cxnSpMk id="54" creationId="{7D075C69-A6B6-4865-9749-2C76A7E7B446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56" creationId="{4EE47851-B91A-45F3-8446-88EDDB8138EE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59" creationId="{95559F29-4430-4364-B147-437767BA2727}"/>
          </ac:cxnSpMkLst>
        </pc:cxnChg>
        <pc:cxnChg chg="del mod">
          <ac:chgData name="Yoon Sanghyeon" userId="96a6a3bb010475fd" providerId="LiveId" clId="{729D1460-6DD5-4B6D-A8A2-6CEAFB5D3D6C}" dt="2020-02-28T09:13:47.066" v="1116" actId="478"/>
          <ac:cxnSpMkLst>
            <pc:docMk/>
            <pc:sldMk cId="3056357420" sldId="363"/>
            <ac:cxnSpMk id="109" creationId="{EE50BBCB-A11E-40EF-9BB6-D82C03FB1346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12" creationId="{4C104B42-0693-4EEE-845A-03571A175E60}"/>
          </ac:cxnSpMkLst>
        </pc:cxnChg>
        <pc:cxnChg chg="del mod">
          <ac:chgData name="Yoon Sanghyeon" userId="96a6a3bb010475fd" providerId="LiveId" clId="{729D1460-6DD5-4B6D-A8A2-6CEAFB5D3D6C}" dt="2020-02-28T09:13:47.066" v="1116" actId="478"/>
          <ac:cxnSpMkLst>
            <pc:docMk/>
            <pc:sldMk cId="3056357420" sldId="363"/>
            <ac:cxnSpMk id="114" creationId="{B6C17B49-FED3-4EA8-8AD3-AF388F5E6E45}"/>
          </ac:cxnSpMkLst>
        </pc:cxnChg>
        <pc:cxnChg chg="del">
          <ac:chgData name="Yoon Sanghyeon" userId="96a6a3bb010475fd" providerId="LiveId" clId="{729D1460-6DD5-4B6D-A8A2-6CEAFB5D3D6C}" dt="2020-02-28T09:13:42.410" v="1112" actId="478"/>
          <ac:cxnSpMkLst>
            <pc:docMk/>
            <pc:sldMk cId="3056357420" sldId="363"/>
            <ac:cxnSpMk id="117" creationId="{389C3AD4-A7A1-4E3B-8F7D-89E9F25D3330}"/>
          </ac:cxnSpMkLst>
        </pc:cxnChg>
        <pc:cxnChg chg="del mod">
          <ac:chgData name="Yoon Sanghyeon" userId="96a6a3bb010475fd" providerId="LiveId" clId="{729D1460-6DD5-4B6D-A8A2-6CEAFB5D3D6C}" dt="2020-02-28T09:13:47.066" v="1116" actId="478"/>
          <ac:cxnSpMkLst>
            <pc:docMk/>
            <pc:sldMk cId="3056357420" sldId="363"/>
            <ac:cxnSpMk id="119" creationId="{4D88B5FC-1EB1-4D80-9F28-0B521E8A00E9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25" creationId="{9E85CC62-03A6-49EB-86EC-18DC72435DD7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27" creationId="{50BF0206-9EAE-4354-BD6E-414FBC316456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0" creationId="{00577E7F-0355-4699-B3FB-939529251E5C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1" creationId="{F8B423DD-4CDD-4B03-8CF0-9C4A4A829276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4" creationId="{3783132E-E1A5-47AB-BEF1-E6862421D344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7" creationId="{1F3779D1-3EF2-4B64-AAA3-5D44E055FFD4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8" creationId="{4B0A450B-AB4F-411C-BB84-370D5D836033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39" creationId="{E35AD86C-36D7-4DC6-8839-16E3DA4DC5EB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46" creationId="{DECF5BE9-07C4-452F-879E-4C100CAA3A41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47" creationId="{A6CDC059-FD28-4909-80C8-7DAA56541FE1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48" creationId="{C2ECD7C3-B73E-4AF5-89F3-71E40BBCC3FB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49" creationId="{0A5A627D-83FB-45B1-9CCE-7BBEE6EAD871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51" creationId="{36748FF8-A06E-4FC7-8F73-59EAB1E24922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52" creationId="{6BA930B0-ADC1-4B5F-B24A-9475AEE6D735}"/>
          </ac:cxnSpMkLst>
        </pc:cxnChg>
        <pc:cxnChg chg="del mod">
          <ac:chgData name="Yoon Sanghyeon" userId="96a6a3bb010475fd" providerId="LiveId" clId="{729D1460-6DD5-4B6D-A8A2-6CEAFB5D3D6C}" dt="2020-02-28T09:13:40.779" v="1109" actId="478"/>
          <ac:cxnSpMkLst>
            <pc:docMk/>
            <pc:sldMk cId="3056357420" sldId="363"/>
            <ac:cxnSpMk id="153" creationId="{7B337E3D-EDB8-4997-B1BB-CCC50E879AD1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3" creationId="{5735D923-BA70-42E9-8325-A1669DBBE6DE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4" creationId="{A7FF6FBA-DEE6-465E-B393-27818E7C2452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5" creationId="{D699D708-383B-4F33-867F-8E6B6AC21C87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6" creationId="{390F3D10-78BE-4E60-A6C9-0AFF79664FE8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7" creationId="{933D9F6C-34B5-439D-B662-13577356FD5A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8" creationId="{F6633A08-572F-4ACF-A5B3-EB594C58935C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69" creationId="{F115831C-69EA-4A63-9843-C483B4DEAF77}"/>
          </ac:cxnSpMkLst>
        </pc:cxnChg>
        <pc:cxnChg chg="add mod">
          <ac:chgData name="Yoon Sanghyeon" userId="96a6a3bb010475fd" providerId="LiveId" clId="{729D1460-6DD5-4B6D-A8A2-6CEAFB5D3D6C}" dt="2020-02-28T09:42:40.235" v="1748" actId="478"/>
          <ac:cxnSpMkLst>
            <pc:docMk/>
            <pc:sldMk cId="3056357420" sldId="363"/>
            <ac:cxnSpMk id="170" creationId="{9AF681B5-F510-47F3-8DDB-1F02B7216908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199" creationId="{D6E27807-2816-44E9-932C-FADCC6BEA70B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01" creationId="{94FEEB5B-045D-4235-AFD9-AE71DDC8652B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03" creationId="{F45FD99E-850D-4206-9D24-A0FCCF77953A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05" creationId="{E1DA0B5F-2ACF-4F91-ABE4-7E704926EFA9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07" creationId="{5436EAF3-8C2C-4DB3-949C-079732AF903A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09" creationId="{9B823472-4504-4256-9658-EB427205F6B4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11" creationId="{27AEA4F3-B4B2-408F-AB80-2988BDA6C93B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13" creationId="{74E1CDDA-BB15-49F8-952A-20AE329EB3FC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15" creationId="{5C8FD701-6348-40AF-9B26-CB4BE9208579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17" creationId="{6BE7AD20-8C0B-4AF2-9062-CF7F83CE4E18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19" creationId="{D6A49E36-77E4-4C17-8818-5980D7CB9734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21" creationId="{0B9491C2-9CD6-4023-9D95-DD493D5A0E52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23" creationId="{554572B7-1ACA-4161-81E9-5D51407D52AD}"/>
          </ac:cxnSpMkLst>
        </pc:cxnChg>
        <pc:cxnChg chg="add del mod">
          <ac:chgData name="Yoon Sanghyeon" userId="96a6a3bb010475fd" providerId="LiveId" clId="{729D1460-6DD5-4B6D-A8A2-6CEAFB5D3D6C}" dt="2020-02-28T13:27:34.270" v="3435" actId="478"/>
          <ac:cxnSpMkLst>
            <pc:docMk/>
            <pc:sldMk cId="3056357420" sldId="363"/>
            <ac:cxnSpMk id="230" creationId="{FF3DD856-2C27-4367-BF0D-D75F768A30E5}"/>
          </ac:cxnSpMkLst>
        </pc:cxnChg>
      </pc:sldChg>
      <pc:sldChg chg="addSp delSp modSp add ord">
        <pc:chgData name="Yoon Sanghyeon" userId="96a6a3bb010475fd" providerId="LiveId" clId="{729D1460-6DD5-4B6D-A8A2-6CEAFB5D3D6C}" dt="2020-02-28T15:33:03.124" v="4297" actId="20577"/>
        <pc:sldMkLst>
          <pc:docMk/>
          <pc:sldMk cId="1357076244" sldId="366"/>
        </pc:sldMkLst>
        <pc:spChg chg="add del mod">
          <ac:chgData name="Yoon Sanghyeon" userId="96a6a3bb010475fd" providerId="LiveId" clId="{729D1460-6DD5-4B6D-A8A2-6CEAFB5D3D6C}" dt="2020-02-28T09:39:31.152" v="1637"/>
          <ac:spMkLst>
            <pc:docMk/>
            <pc:sldMk cId="1357076244" sldId="366"/>
            <ac:spMk id="5" creationId="{DBD13FAF-29EA-4781-B9B2-D439B454C0AD}"/>
          </ac:spMkLst>
        </pc:spChg>
        <pc:spChg chg="add 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6" creationId="{7BFD87F7-A049-48B0-92D7-37DDFFD10552}"/>
          </ac:spMkLst>
        </pc:spChg>
        <pc:spChg chg="add del mod">
          <ac:chgData name="Yoon Sanghyeon" userId="96a6a3bb010475fd" providerId="LiveId" clId="{729D1460-6DD5-4B6D-A8A2-6CEAFB5D3D6C}" dt="2020-02-28T09:40:26.844" v="1663"/>
          <ac:spMkLst>
            <pc:docMk/>
            <pc:sldMk cId="1357076244" sldId="366"/>
            <ac:spMk id="10" creationId="{B1C13F5F-5A14-4B68-B82F-7E27A11AEE18}"/>
          </ac:spMkLst>
        </pc:spChg>
        <pc:spChg chg="mod">
          <ac:chgData name="Yoon Sanghyeon" userId="96a6a3bb010475fd" providerId="LiveId" clId="{729D1460-6DD5-4B6D-A8A2-6CEAFB5D3D6C}" dt="2020-02-28T15:33:03.124" v="4297" actId="20577"/>
          <ac:spMkLst>
            <pc:docMk/>
            <pc:sldMk cId="1357076244" sldId="366"/>
            <ac:spMk id="21" creationId="{47EF3729-EB81-4C90-9DEC-16004DFB5CF8}"/>
          </ac:spMkLst>
        </pc:spChg>
        <pc:spChg chg="mod">
          <ac:chgData name="Yoon Sanghyeon" userId="96a6a3bb010475fd" providerId="LiveId" clId="{729D1460-6DD5-4B6D-A8A2-6CEAFB5D3D6C}" dt="2020-02-28T09:42:04.970" v="1734" actId="20577"/>
          <ac:spMkLst>
            <pc:docMk/>
            <pc:sldMk cId="1357076244" sldId="366"/>
            <ac:spMk id="22" creationId="{F2A1A913-0503-4BA9-B541-279D427CB1CB}"/>
          </ac:spMkLst>
        </pc:spChg>
        <pc:spChg chg="add 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53" creationId="{64F2100E-7B3C-4F6D-B252-115BB8036663}"/>
          </ac:spMkLst>
        </pc:spChg>
        <pc:spChg chg="add 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56" creationId="{574CA2AD-C22C-44C8-9805-E66C122D8E0D}"/>
          </ac:spMkLst>
        </pc:spChg>
        <pc:spChg chg="add 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60" creationId="{639CB5A2-97DF-4F18-9052-9B6D09DBBD4F}"/>
          </ac:spMkLst>
        </pc:spChg>
        <pc:spChg chg="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61" creationId="{823F033D-9D96-4687-A9D3-F72B5C76B5BB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78" creationId="{6F4A8919-6D73-4B5C-9147-5FA4558DF5AD}"/>
          </ac:spMkLst>
        </pc:spChg>
        <pc:spChg chg="del mod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79" creationId="{D124F16B-2668-4AC3-B38C-7E20939075BF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80" creationId="{6FDA2823-20C2-4ACE-BF40-9A585E0E65DC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81" creationId="{FD951B79-F48B-4726-BFCF-23415A27A3F0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84" creationId="{D6A88FED-B0BB-4E06-9A29-A10EAB7179AE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85" creationId="{ED83E10A-9651-45FE-95C6-20252C8AF98C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126" creationId="{7FBB9224-0BE5-49BC-B03A-8C1714058D80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171" creationId="{EEBC812A-6A3D-45A9-AE94-EE7AB0386E30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172" creationId="{72A7B333-1DE0-4C04-9266-B9836DF48229}"/>
          </ac:spMkLst>
        </pc:spChg>
        <pc:spChg chg="del">
          <ac:chgData name="Yoon Sanghyeon" userId="96a6a3bb010475fd" providerId="LiveId" clId="{729D1460-6DD5-4B6D-A8A2-6CEAFB5D3D6C}" dt="2020-02-28T13:16:28.212" v="3424" actId="478"/>
          <ac:spMkLst>
            <pc:docMk/>
            <pc:sldMk cId="1357076244" sldId="366"/>
            <ac:spMk id="173" creationId="{F0A1D909-5181-468D-9540-C824ADAD963D}"/>
          </ac:spMkLst>
        </pc:spChg>
        <pc:grpChg chg="del">
          <ac:chgData name="Yoon Sanghyeon" userId="96a6a3bb010475fd" providerId="LiveId" clId="{729D1460-6DD5-4B6D-A8A2-6CEAFB5D3D6C}" dt="2020-02-28T13:16:28.212" v="3424" actId="478"/>
          <ac:grpSpMkLst>
            <pc:docMk/>
            <pc:sldMk cId="1357076244" sldId="366"/>
            <ac:grpSpMk id="38" creationId="{90C4B871-C5AB-45A7-B2FE-ED412409E96B}"/>
          </ac:grpSpMkLst>
        </pc:grpChg>
        <pc:picChg chg="add mod">
          <ac:chgData name="Yoon Sanghyeon" userId="96a6a3bb010475fd" providerId="LiveId" clId="{729D1460-6DD5-4B6D-A8A2-6CEAFB5D3D6C}" dt="2020-02-28T13:16:55.567" v="3434" actId="1076"/>
          <ac:picMkLst>
            <pc:docMk/>
            <pc:sldMk cId="1357076244" sldId="366"/>
            <ac:picMk id="17" creationId="{FE3E4322-2A04-4129-B4EC-DF97AC10008D}"/>
          </ac:picMkLst>
        </pc:picChg>
        <pc:cxnChg chg="add 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" creationId="{5C83022B-CC77-45D0-8860-40B9A95F11A0}"/>
          </ac:cxnSpMkLst>
        </pc:cxnChg>
        <pc:cxnChg chg="add 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8" creationId="{76E6495E-3704-4EFB-9C29-A9FDB6A7FAD4}"/>
          </ac:cxnSpMkLst>
        </pc:cxnChg>
        <pc:cxnChg chg="add 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5" creationId="{2E2D8017-4F7B-44C6-ABB8-59BCB03ECE67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0" creationId="{E73A19E3-18B3-4296-8656-F41FA801E919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2" creationId="{F298A67F-F299-4721-9DA4-6C42CF4C64ED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4" creationId="{1E7B5875-6A96-4549-83C0-AE71EF26FEE9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6" creationId="{4FE68900-ED6D-4419-8D24-BD02B5222864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48" creationId="{F7C2CBC4-54DF-459F-9C76-07477307CF61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50" creationId="{32314B0E-6C38-46FE-93F1-153E05C65D51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52" creationId="{9E94E517-AF98-4278-81A3-D5C526F86F66}"/>
          </ac:cxnSpMkLst>
        </pc:cxnChg>
        <pc:cxnChg chg="del 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54" creationId="{7D075C69-A6B6-4865-9749-2C76A7E7B446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3" creationId="{5735D923-BA70-42E9-8325-A1669DBBE6DE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4" creationId="{A7FF6FBA-DEE6-465E-B393-27818E7C2452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5" creationId="{D699D708-383B-4F33-867F-8E6B6AC21C87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6" creationId="{390F3D10-78BE-4E60-A6C9-0AFF79664FE8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7" creationId="{933D9F6C-34B5-439D-B662-13577356FD5A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8" creationId="{F6633A08-572F-4ACF-A5B3-EB594C58935C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69" creationId="{F115831C-69EA-4A63-9843-C483B4DEAF77}"/>
          </ac:cxnSpMkLst>
        </pc:cxnChg>
        <pc:cxnChg chg="mod">
          <ac:chgData name="Yoon Sanghyeon" userId="96a6a3bb010475fd" providerId="LiveId" clId="{729D1460-6DD5-4B6D-A8A2-6CEAFB5D3D6C}" dt="2020-02-28T13:16:28.212" v="3424" actId="478"/>
          <ac:cxnSpMkLst>
            <pc:docMk/>
            <pc:sldMk cId="1357076244" sldId="366"/>
            <ac:cxnSpMk id="170" creationId="{9AF681B5-F510-47F3-8DDB-1F02B7216908}"/>
          </ac:cxnSpMkLst>
        </pc:cxnChg>
      </pc:sldChg>
      <pc:sldChg chg="addSp delSp modSp add del">
        <pc:chgData name="Yoon Sanghyeon" userId="96a6a3bb010475fd" providerId="LiveId" clId="{729D1460-6DD5-4B6D-A8A2-6CEAFB5D3D6C}" dt="2020-02-28T12:25:05.352" v="3404" actId="47"/>
        <pc:sldMkLst>
          <pc:docMk/>
          <pc:sldMk cId="318334357" sldId="368"/>
        </pc:sldMkLst>
        <pc:spChg chg="add mod">
          <ac:chgData name="Yoon Sanghyeon" userId="96a6a3bb010475fd" providerId="LiveId" clId="{729D1460-6DD5-4B6D-A8A2-6CEAFB5D3D6C}" dt="2020-02-28T11:08:24.484" v="2706" actId="1076"/>
          <ac:spMkLst>
            <pc:docMk/>
            <pc:sldMk cId="318334357" sldId="368"/>
            <ac:spMk id="2" creationId="{BD6B3C30-D808-4FDB-900B-59705CB29E94}"/>
          </ac:spMkLst>
        </pc:spChg>
        <pc:spChg chg="mod">
          <ac:chgData name="Yoon Sanghyeon" userId="96a6a3bb010475fd" providerId="LiveId" clId="{729D1460-6DD5-4B6D-A8A2-6CEAFB5D3D6C}" dt="2020-02-28T10:45:13.743" v="2572" actId="1076"/>
          <ac:spMkLst>
            <pc:docMk/>
            <pc:sldMk cId="318334357" sldId="368"/>
            <ac:spMk id="9" creationId="{00000000-0000-0000-0000-000000000000}"/>
          </ac:spMkLst>
        </pc:spChg>
        <pc:spChg chg="mod">
          <ac:chgData name="Yoon Sanghyeon" userId="96a6a3bb010475fd" providerId="LiveId" clId="{729D1460-6DD5-4B6D-A8A2-6CEAFB5D3D6C}" dt="2020-02-28T10:40:27.511" v="2313" actId="20577"/>
          <ac:spMkLst>
            <pc:docMk/>
            <pc:sldMk cId="318334357" sldId="368"/>
            <ac:spMk id="22" creationId="{F2A1A913-0503-4BA9-B541-279D427CB1CB}"/>
          </ac:spMkLst>
        </pc:spChg>
        <pc:spChg chg="add mod">
          <ac:chgData name="Yoon Sanghyeon" userId="96a6a3bb010475fd" providerId="LiveId" clId="{729D1460-6DD5-4B6D-A8A2-6CEAFB5D3D6C}" dt="2020-02-28T11:08:21.366" v="2705" actId="1076"/>
          <ac:spMkLst>
            <pc:docMk/>
            <pc:sldMk cId="318334357" sldId="368"/>
            <ac:spMk id="51" creationId="{F1DDC998-97F9-4C83-AE31-DD0E996EAAEC}"/>
          </ac:spMkLst>
        </pc:spChg>
        <pc:spChg chg="add mod">
          <ac:chgData name="Yoon Sanghyeon" userId="96a6a3bb010475fd" providerId="LiveId" clId="{729D1460-6DD5-4B6D-A8A2-6CEAFB5D3D6C}" dt="2020-02-28T11:03:15.745" v="2629" actId="1076"/>
          <ac:spMkLst>
            <pc:docMk/>
            <pc:sldMk cId="318334357" sldId="368"/>
            <ac:spMk id="52" creationId="{038146C4-C416-42F4-BAD0-2A760E9A5E44}"/>
          </ac:spMkLst>
        </pc:spChg>
        <pc:spChg chg="add del">
          <ac:chgData name="Yoon Sanghyeon" userId="96a6a3bb010475fd" providerId="LiveId" clId="{729D1460-6DD5-4B6D-A8A2-6CEAFB5D3D6C}" dt="2020-02-28T10:41:26.122" v="2345"/>
          <ac:spMkLst>
            <pc:docMk/>
            <pc:sldMk cId="318334357" sldId="368"/>
            <ac:spMk id="53" creationId="{B9E0AD29-622C-4C7A-9209-DA864BBB8DB9}"/>
          </ac:spMkLst>
        </pc:spChg>
        <pc:spChg chg="add del">
          <ac:chgData name="Yoon Sanghyeon" userId="96a6a3bb010475fd" providerId="LiveId" clId="{729D1460-6DD5-4B6D-A8A2-6CEAFB5D3D6C}" dt="2020-02-28T10:41:25.801" v="2344"/>
          <ac:spMkLst>
            <pc:docMk/>
            <pc:sldMk cId="318334357" sldId="368"/>
            <ac:spMk id="54" creationId="{52904DDA-38A8-4D24-9002-56E9A3AC2C17}"/>
          </ac:spMkLst>
        </pc:spChg>
        <pc:spChg chg="add mod">
          <ac:chgData name="Yoon Sanghyeon" userId="96a6a3bb010475fd" providerId="LiveId" clId="{729D1460-6DD5-4B6D-A8A2-6CEAFB5D3D6C}" dt="2020-02-28T11:08:03.741" v="2700" actId="1035"/>
          <ac:spMkLst>
            <pc:docMk/>
            <pc:sldMk cId="318334357" sldId="368"/>
            <ac:spMk id="55" creationId="{139585C2-7C92-497D-B4B2-88DEAD0C3054}"/>
          </ac:spMkLst>
        </pc:spChg>
        <pc:spChg chg="add mod">
          <ac:chgData name="Yoon Sanghyeon" userId="96a6a3bb010475fd" providerId="LiveId" clId="{729D1460-6DD5-4B6D-A8A2-6CEAFB5D3D6C}" dt="2020-02-28T11:04:08.446" v="2639" actId="1076"/>
          <ac:spMkLst>
            <pc:docMk/>
            <pc:sldMk cId="318334357" sldId="368"/>
            <ac:spMk id="57" creationId="{24754DAF-D7DD-4331-8609-2C638BDBFD62}"/>
          </ac:spMkLst>
        </pc:spChg>
        <pc:spChg chg="add mod">
          <ac:chgData name="Yoon Sanghyeon" userId="96a6a3bb010475fd" providerId="LiveId" clId="{729D1460-6DD5-4B6D-A8A2-6CEAFB5D3D6C}" dt="2020-02-28T11:07:58.480" v="2696" actId="1035"/>
          <ac:spMkLst>
            <pc:docMk/>
            <pc:sldMk cId="318334357" sldId="368"/>
            <ac:spMk id="58" creationId="{C1498EF2-A8F9-440F-9D28-41E3BCF2DC68}"/>
          </ac:spMkLst>
        </pc:spChg>
        <pc:spChg chg="add mod">
          <ac:chgData name="Yoon Sanghyeon" userId="96a6a3bb010475fd" providerId="LiveId" clId="{729D1460-6DD5-4B6D-A8A2-6CEAFB5D3D6C}" dt="2020-02-28T11:06:47.341" v="2680" actId="1038"/>
          <ac:spMkLst>
            <pc:docMk/>
            <pc:sldMk cId="318334357" sldId="368"/>
            <ac:spMk id="60" creationId="{91958F91-BED4-4ADC-94AB-9B6B1713FE02}"/>
          </ac:spMkLst>
        </pc:spChg>
        <pc:spChg chg="add mod">
          <ac:chgData name="Yoon Sanghyeon" userId="96a6a3bb010475fd" providerId="LiveId" clId="{729D1460-6DD5-4B6D-A8A2-6CEAFB5D3D6C}" dt="2020-02-28T11:03:13.073" v="2628" actId="1076"/>
          <ac:spMkLst>
            <pc:docMk/>
            <pc:sldMk cId="318334357" sldId="368"/>
            <ac:spMk id="61" creationId="{FDF8B4CD-0165-47F5-9675-D5BE2250CCBA}"/>
          </ac:spMkLst>
        </pc:spChg>
        <pc:spChg chg="add mod">
          <ac:chgData name="Yoon Sanghyeon" userId="96a6a3bb010475fd" providerId="LiveId" clId="{729D1460-6DD5-4B6D-A8A2-6CEAFB5D3D6C}" dt="2020-02-28T11:01:45.808" v="2614" actId="1076"/>
          <ac:spMkLst>
            <pc:docMk/>
            <pc:sldMk cId="318334357" sldId="368"/>
            <ac:spMk id="62" creationId="{F73BAD54-1216-4CA3-93BC-F323330AC271}"/>
          </ac:spMkLst>
        </pc:spChg>
        <pc:spChg chg="add del">
          <ac:chgData name="Yoon Sanghyeon" userId="96a6a3bb010475fd" providerId="LiveId" clId="{729D1460-6DD5-4B6D-A8A2-6CEAFB5D3D6C}" dt="2020-02-28T10:42:45.024" v="2484"/>
          <ac:spMkLst>
            <pc:docMk/>
            <pc:sldMk cId="318334357" sldId="368"/>
            <ac:spMk id="63" creationId="{B5637B29-9CA8-4C68-8EA8-09B50CA162C9}"/>
          </ac:spMkLst>
        </pc:spChg>
        <pc:spChg chg="add mod">
          <ac:chgData name="Yoon Sanghyeon" userId="96a6a3bb010475fd" providerId="LiveId" clId="{729D1460-6DD5-4B6D-A8A2-6CEAFB5D3D6C}" dt="2020-02-28T11:01:45.808" v="2614" actId="1076"/>
          <ac:spMkLst>
            <pc:docMk/>
            <pc:sldMk cId="318334357" sldId="368"/>
            <ac:spMk id="64" creationId="{FB96B7DA-D8C3-42D4-8DD2-498A423F7201}"/>
          </ac:spMkLst>
        </pc:spChg>
        <pc:spChg chg="add mod">
          <ac:chgData name="Yoon Sanghyeon" userId="96a6a3bb010475fd" providerId="LiveId" clId="{729D1460-6DD5-4B6D-A8A2-6CEAFB5D3D6C}" dt="2020-02-28T11:01:45.808" v="2614" actId="1076"/>
          <ac:spMkLst>
            <pc:docMk/>
            <pc:sldMk cId="318334357" sldId="368"/>
            <ac:spMk id="65" creationId="{33B79E3B-0D17-43B8-BFFB-52820B425D67}"/>
          </ac:spMkLst>
        </pc:spChg>
        <pc:spChg chg="add mod">
          <ac:chgData name="Yoon Sanghyeon" userId="96a6a3bb010475fd" providerId="LiveId" clId="{729D1460-6DD5-4B6D-A8A2-6CEAFB5D3D6C}" dt="2020-02-28T11:01:45.808" v="2614" actId="1076"/>
          <ac:spMkLst>
            <pc:docMk/>
            <pc:sldMk cId="318334357" sldId="368"/>
            <ac:spMk id="66" creationId="{3332C490-D769-452F-B30E-F6AFA8AB76F9}"/>
          </ac:spMkLst>
        </pc:spChg>
        <pc:spChg chg="add mod">
          <ac:chgData name="Yoon Sanghyeon" userId="96a6a3bb010475fd" providerId="LiveId" clId="{729D1460-6DD5-4B6D-A8A2-6CEAFB5D3D6C}" dt="2020-02-28T11:03:13.073" v="2628" actId="1076"/>
          <ac:spMkLst>
            <pc:docMk/>
            <pc:sldMk cId="318334357" sldId="368"/>
            <ac:spMk id="67" creationId="{554CF8DD-8533-498B-ABE0-112C9FBAF419}"/>
          </ac:spMkLst>
        </pc:spChg>
        <pc:spChg chg="add mod">
          <ac:chgData name="Yoon Sanghyeon" userId="96a6a3bb010475fd" providerId="LiveId" clId="{729D1460-6DD5-4B6D-A8A2-6CEAFB5D3D6C}" dt="2020-02-28T11:04:30.394" v="2643" actId="1076"/>
          <ac:spMkLst>
            <pc:docMk/>
            <pc:sldMk cId="318334357" sldId="368"/>
            <ac:spMk id="68" creationId="{F4F994EE-8C3A-427F-86AE-FA3FEF0D6F9F}"/>
          </ac:spMkLst>
        </pc:spChg>
        <pc:spChg chg="add mod">
          <ac:chgData name="Yoon Sanghyeon" userId="96a6a3bb010475fd" providerId="LiveId" clId="{729D1460-6DD5-4B6D-A8A2-6CEAFB5D3D6C}" dt="2020-02-28T11:04:15.204" v="2641" actId="1076"/>
          <ac:spMkLst>
            <pc:docMk/>
            <pc:sldMk cId="318334357" sldId="368"/>
            <ac:spMk id="69" creationId="{849750EE-C17E-4730-A0A3-BF99E38C7D08}"/>
          </ac:spMkLst>
        </pc:spChg>
        <pc:spChg chg="add mod">
          <ac:chgData name="Yoon Sanghyeon" userId="96a6a3bb010475fd" providerId="LiveId" clId="{729D1460-6DD5-4B6D-A8A2-6CEAFB5D3D6C}" dt="2020-02-28T11:04:15.204" v="2641" actId="1076"/>
          <ac:spMkLst>
            <pc:docMk/>
            <pc:sldMk cId="318334357" sldId="368"/>
            <ac:spMk id="70" creationId="{8439AE1A-CF78-43ED-B99D-2CF6C17622D4}"/>
          </ac:spMkLst>
        </pc:spChg>
        <pc:spChg chg="add mod">
          <ac:chgData name="Yoon Sanghyeon" userId="96a6a3bb010475fd" providerId="LiveId" clId="{729D1460-6DD5-4B6D-A8A2-6CEAFB5D3D6C}" dt="2020-02-28T11:05:17.582" v="2650" actId="1076"/>
          <ac:spMkLst>
            <pc:docMk/>
            <pc:sldMk cId="318334357" sldId="368"/>
            <ac:spMk id="71" creationId="{970DAE5F-F1BF-4F1B-9454-C29F1A566BE7}"/>
          </ac:spMkLst>
        </pc:spChg>
        <pc:spChg chg="add mod">
          <ac:chgData name="Yoon Sanghyeon" userId="96a6a3bb010475fd" providerId="LiveId" clId="{729D1460-6DD5-4B6D-A8A2-6CEAFB5D3D6C}" dt="2020-02-28T11:06:53.338" v="2681" actId="1076"/>
          <ac:spMkLst>
            <pc:docMk/>
            <pc:sldMk cId="318334357" sldId="368"/>
            <ac:spMk id="72" creationId="{83361586-668D-44BF-919D-CFE8AAA2CD68}"/>
          </ac:spMkLst>
        </pc:spChg>
        <pc:spChg chg="add mod">
          <ac:chgData name="Yoon Sanghyeon" userId="96a6a3bb010475fd" providerId="LiveId" clId="{729D1460-6DD5-4B6D-A8A2-6CEAFB5D3D6C}" dt="2020-02-28T11:05:25.267" v="2654" actId="1076"/>
          <ac:spMkLst>
            <pc:docMk/>
            <pc:sldMk cId="318334357" sldId="368"/>
            <ac:spMk id="73" creationId="{9C6E6CCB-1C89-416E-B68A-CA1511644C9E}"/>
          </ac:spMkLst>
        </pc:spChg>
        <pc:spChg chg="add mod">
          <ac:chgData name="Yoon Sanghyeon" userId="96a6a3bb010475fd" providerId="LiveId" clId="{729D1460-6DD5-4B6D-A8A2-6CEAFB5D3D6C}" dt="2020-02-28T11:05:31.502" v="2656" actId="1076"/>
          <ac:spMkLst>
            <pc:docMk/>
            <pc:sldMk cId="318334357" sldId="368"/>
            <ac:spMk id="74" creationId="{E99A1026-1F6F-4C64-932E-EA2C937054D4}"/>
          </ac:spMkLst>
        </pc:spChg>
        <pc:spChg chg="add mod">
          <ac:chgData name="Yoon Sanghyeon" userId="96a6a3bb010475fd" providerId="LiveId" clId="{729D1460-6DD5-4B6D-A8A2-6CEAFB5D3D6C}" dt="2020-02-28T11:05:59.940" v="2662" actId="1076"/>
          <ac:spMkLst>
            <pc:docMk/>
            <pc:sldMk cId="318334357" sldId="368"/>
            <ac:spMk id="75" creationId="{203923D8-150A-4FDB-9EC4-511E81EA2700}"/>
          </ac:spMkLst>
        </pc:spChg>
        <pc:spChg chg="add del mod">
          <ac:chgData name="Yoon Sanghyeon" userId="96a6a3bb010475fd" providerId="LiveId" clId="{729D1460-6DD5-4B6D-A8A2-6CEAFB5D3D6C}" dt="2020-02-28T11:06:04.976" v="2663" actId="478"/>
          <ac:spMkLst>
            <pc:docMk/>
            <pc:sldMk cId="318334357" sldId="368"/>
            <ac:spMk id="76" creationId="{E66C6135-AB4B-41F6-A554-15568E96EA63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26" creationId="{7FBB9224-0BE5-49BC-B03A-8C1714058D80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74" creationId="{A96DA27E-190E-427D-9945-A56665867F6A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75" creationId="{4E3CAEB9-132A-4D3D-A969-6C26042F902A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79" creationId="{DA496904-EFE7-4610-A086-7A562842234D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0" creationId="{3EF5CE9E-3BB1-4863-8165-0CA438977F40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1" creationId="{825D8F14-ABCE-4B52-A2EF-CB552E189D33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2" creationId="{EF05D0F8-C695-46A6-BE6E-CCEA3C0FD7E9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3" creationId="{1F616846-CCBA-4311-B271-A97549F7188F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4" creationId="{ED6DA2D6-A389-44BD-BAC9-FBC6310ECD0E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5" creationId="{48C76AC0-8F53-4991-AEBC-2D41624A69B9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6" creationId="{A255BC8A-9F2F-4B9E-8B92-C83E526845A8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7" creationId="{47062EE2-1B14-43E1-BA33-8788581990B8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8" creationId="{8BE4A9DD-BAB3-4B61-A048-A9E7FA6CC43E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89" creationId="{620E35C5-7933-4393-908E-263C2C8655F9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0" creationId="{DAA7ECE3-DA01-41E1-B37B-CD557CEE22A7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1" creationId="{5794A5D2-9851-497F-8769-3754E00E61CB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2" creationId="{27E3A36C-92A7-4EE6-A787-D66A6EF07C32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3" creationId="{4BD9B39D-37FE-4DB1-B096-9EFB5F1F29B6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4" creationId="{F565595C-6214-484B-8040-7E2CB81B6245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5" creationId="{592AA6C9-C447-4CAA-94DF-25E16FAD7820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6" creationId="{03CA685F-E3C0-483D-A9FC-1456855B5FC1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7" creationId="{D1CE1B1B-9266-4516-B732-D7CFF93102C1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198" creationId="{7BE4F225-8798-4605-8EB0-F16B98733C0E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225" creationId="{EE69C961-7D6F-42B7-810B-04036952EA5F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227" creationId="{6AB4E61B-AD0F-4BA5-BB14-7237CE8058A0}"/>
          </ac:spMkLst>
        </pc:spChg>
        <pc:spChg chg="del">
          <ac:chgData name="Yoon Sanghyeon" userId="96a6a3bb010475fd" providerId="LiveId" clId="{729D1460-6DD5-4B6D-A8A2-6CEAFB5D3D6C}" dt="2020-02-28T10:40:38.859" v="2315" actId="478"/>
          <ac:spMkLst>
            <pc:docMk/>
            <pc:sldMk cId="318334357" sldId="368"/>
            <ac:spMk id="231" creationId="{594E0BEE-2E44-49CB-86A7-E2A55C9BAC3D}"/>
          </ac:spMkLst>
        </pc:spChg>
        <pc:spChg chg="del">
          <ac:chgData name="Yoon Sanghyeon" userId="96a6a3bb010475fd" providerId="LiveId" clId="{729D1460-6DD5-4B6D-A8A2-6CEAFB5D3D6C}" dt="2020-02-28T10:40:36.492" v="2314" actId="478"/>
          <ac:spMkLst>
            <pc:docMk/>
            <pc:sldMk cId="318334357" sldId="368"/>
            <ac:spMk id="232" creationId="{CF323EEC-0353-4CED-8C08-7E4AC9D81A21}"/>
          </ac:spMkLst>
        </pc:sp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5" creationId="{1B20D433-5789-4ACE-960D-5A6AADF119B5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8" creationId="{20EC2F4B-B211-40D1-9222-DF5A85406EE8}"/>
          </ac:cxnSpMkLst>
        </pc:cxnChg>
        <pc:cxnChg chg="add del mod">
          <ac:chgData name="Yoon Sanghyeon" userId="96a6a3bb010475fd" providerId="LiveId" clId="{729D1460-6DD5-4B6D-A8A2-6CEAFB5D3D6C}" dt="2020-02-28T11:06:14.757" v="2666" actId="11529"/>
          <ac:cxnSpMkLst>
            <pc:docMk/>
            <pc:sldMk cId="318334357" sldId="368"/>
            <ac:cxnSpMk id="11" creationId="{37FA6629-1384-49EE-B847-AE635A42D7AD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13" creationId="{8B2FCCF7-995E-42B5-8600-B4EDE45ECE06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15" creationId="{29E10310-EE48-4F67-92A5-BF806CA89F94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17" creationId="{002AF73B-F2A9-4564-B93C-B59C7168C80B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19" creationId="{D959C556-3997-4AC3-BFAD-8B07250673CD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25" creationId="{DDF272D2-9311-46B0-8021-BCA240FD3C97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29" creationId="{5318CE6F-68EA-41CB-9D01-B1F9CE8D5F4B}"/>
          </ac:cxnSpMkLst>
        </pc:cxnChg>
        <pc:cxnChg chg="add mod">
          <ac:chgData name="Yoon Sanghyeon" userId="96a6a3bb010475fd" providerId="LiveId" clId="{729D1460-6DD5-4B6D-A8A2-6CEAFB5D3D6C}" dt="2020-02-28T11:07:27.143" v="2687" actId="692"/>
          <ac:cxnSpMkLst>
            <pc:docMk/>
            <pc:sldMk cId="318334357" sldId="368"/>
            <ac:cxnSpMk id="31" creationId="{5D56786E-DE32-4FBA-8CA6-AE40A3BA8427}"/>
          </ac:cxnSpMkLst>
        </pc:cxnChg>
        <pc:cxnChg chg="add mod">
          <ac:chgData name="Yoon Sanghyeon" userId="96a6a3bb010475fd" providerId="LiveId" clId="{729D1460-6DD5-4B6D-A8A2-6CEAFB5D3D6C}" dt="2020-02-28T11:08:34.265" v="2710" actId="692"/>
          <ac:cxnSpMkLst>
            <pc:docMk/>
            <pc:sldMk cId="318334357" sldId="368"/>
            <ac:cxnSpMk id="33" creationId="{2B494E34-1A27-40F4-899F-47391895FED2}"/>
          </ac:cxnSpMkLst>
        </pc:cxnChg>
        <pc:cxnChg chg="add mod">
          <ac:chgData name="Yoon Sanghyeon" userId="96a6a3bb010475fd" providerId="LiveId" clId="{729D1460-6DD5-4B6D-A8A2-6CEAFB5D3D6C}" dt="2020-02-28T11:08:34.265" v="2710" actId="692"/>
          <ac:cxnSpMkLst>
            <pc:docMk/>
            <pc:sldMk cId="318334357" sldId="368"/>
            <ac:cxnSpMk id="35" creationId="{6C7E9F3D-8681-4600-92D8-7978925FF7BC}"/>
          </ac:cxnSpMkLst>
        </pc:cxnChg>
        <pc:cxnChg chg="add mod">
          <ac:chgData name="Yoon Sanghyeon" userId="96a6a3bb010475fd" providerId="LiveId" clId="{729D1460-6DD5-4B6D-A8A2-6CEAFB5D3D6C}" dt="2020-02-28T11:08:34.265" v="2710" actId="692"/>
          <ac:cxnSpMkLst>
            <pc:docMk/>
            <pc:sldMk cId="318334357" sldId="368"/>
            <ac:cxnSpMk id="37" creationId="{AAA8F829-9535-4BB0-8282-C27C9418DB66}"/>
          </ac:cxnSpMkLst>
        </pc:cxnChg>
        <pc:cxnChg chg="add mod">
          <ac:chgData name="Yoon Sanghyeon" userId="96a6a3bb010475fd" providerId="LiveId" clId="{729D1460-6DD5-4B6D-A8A2-6CEAFB5D3D6C}" dt="2020-02-28T11:08:34.265" v="2710" actId="692"/>
          <ac:cxnSpMkLst>
            <pc:docMk/>
            <pc:sldMk cId="318334357" sldId="368"/>
            <ac:cxnSpMk id="39" creationId="{E65D1BF6-41A2-41BA-A240-BF23CB25983B}"/>
          </ac:cxnSpMkLst>
        </pc:cxnChg>
        <pc:cxnChg chg="add mod">
          <ac:chgData name="Yoon Sanghyeon" userId="96a6a3bb010475fd" providerId="LiveId" clId="{729D1460-6DD5-4B6D-A8A2-6CEAFB5D3D6C}" dt="2020-02-28T11:08:47.330" v="2715" actId="692"/>
          <ac:cxnSpMkLst>
            <pc:docMk/>
            <pc:sldMk cId="318334357" sldId="368"/>
            <ac:cxnSpMk id="49" creationId="{49B2FFF7-6251-4FD1-BAE0-2E8649458B6D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56" creationId="{4EE47851-B91A-45F3-8446-88EDDB8138EE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59" creationId="{95559F29-4430-4364-B147-437767BA2727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199" creationId="{D6E27807-2816-44E9-932C-FADCC6BEA70B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01" creationId="{94FEEB5B-045D-4235-AFD9-AE71DDC8652B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03" creationId="{F45FD99E-850D-4206-9D24-A0FCCF77953A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05" creationId="{E1DA0B5F-2ACF-4F91-ABE4-7E704926EFA9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07" creationId="{5436EAF3-8C2C-4DB3-949C-079732AF903A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09" creationId="{9B823472-4504-4256-9658-EB427205F6B4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11" creationId="{27AEA4F3-B4B2-408F-AB80-2988BDA6C93B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13" creationId="{74E1CDDA-BB15-49F8-952A-20AE329EB3FC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15" creationId="{5C8FD701-6348-40AF-9B26-CB4BE9208579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17" creationId="{6BE7AD20-8C0B-4AF2-9062-CF7F83CE4E18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19" creationId="{D6A49E36-77E4-4C17-8818-5980D7CB9734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21" creationId="{0B9491C2-9CD6-4023-9D95-DD493D5A0E52}"/>
          </ac:cxnSpMkLst>
        </pc:cxnChg>
        <pc:cxnChg chg="del mod">
          <ac:chgData name="Yoon Sanghyeon" userId="96a6a3bb010475fd" providerId="LiveId" clId="{729D1460-6DD5-4B6D-A8A2-6CEAFB5D3D6C}" dt="2020-02-28T10:40:36.492" v="2314" actId="478"/>
          <ac:cxnSpMkLst>
            <pc:docMk/>
            <pc:sldMk cId="318334357" sldId="368"/>
            <ac:cxnSpMk id="223" creationId="{554572B7-1ACA-4161-81E9-5D51407D52AD}"/>
          </ac:cxnSpMkLst>
        </pc:cxnChg>
        <pc:cxnChg chg="del mod">
          <ac:chgData name="Yoon Sanghyeon" userId="96a6a3bb010475fd" providerId="LiveId" clId="{729D1460-6DD5-4B6D-A8A2-6CEAFB5D3D6C}" dt="2020-02-28T10:40:38.859" v="2315" actId="478"/>
          <ac:cxnSpMkLst>
            <pc:docMk/>
            <pc:sldMk cId="318334357" sldId="368"/>
            <ac:cxnSpMk id="230" creationId="{FF3DD856-2C27-4367-BF0D-D75F768A30E5}"/>
          </ac:cxnSpMkLst>
        </pc:cxnChg>
      </pc:sldChg>
      <pc:sldChg chg="modSp">
        <pc:chgData name="Yoon Sanghyeon" userId="96a6a3bb010475fd" providerId="LiveId" clId="{729D1460-6DD5-4B6D-A8A2-6CEAFB5D3D6C}" dt="2020-02-28T12:07:42.657" v="3329" actId="1076"/>
        <pc:sldMkLst>
          <pc:docMk/>
          <pc:sldMk cId="276129773" sldId="369"/>
        </pc:sldMkLst>
        <pc:picChg chg="mod">
          <ac:chgData name="Yoon Sanghyeon" userId="96a6a3bb010475fd" providerId="LiveId" clId="{729D1460-6DD5-4B6D-A8A2-6CEAFB5D3D6C}" dt="2020-02-28T12:07:42.657" v="3329" actId="1076"/>
          <ac:picMkLst>
            <pc:docMk/>
            <pc:sldMk cId="276129773" sldId="369"/>
            <ac:picMk id="8" creationId="{97CA3F19-C6A7-4F0D-A501-567A45F45E41}"/>
          </ac:picMkLst>
        </pc:picChg>
      </pc:sldChg>
      <pc:sldChg chg="addSp delSp modSp add">
        <pc:chgData name="Yoon Sanghyeon" userId="96a6a3bb010475fd" providerId="LiveId" clId="{729D1460-6DD5-4B6D-A8A2-6CEAFB5D3D6C}" dt="2020-02-28T15:33:14.266" v="4308" actId="20577"/>
        <pc:sldMkLst>
          <pc:docMk/>
          <pc:sldMk cId="1494861580" sldId="370"/>
        </pc:sldMkLst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2" creationId="{BD6B3C30-D808-4FDB-900B-59705CB29E94}"/>
          </ac:spMkLst>
        </pc:spChg>
        <pc:spChg chg="add del">
          <ac:chgData name="Yoon Sanghyeon" userId="96a6a3bb010475fd" providerId="LiveId" clId="{729D1460-6DD5-4B6D-A8A2-6CEAFB5D3D6C}" dt="2020-02-28T11:45:41.112" v="2760"/>
          <ac:spMkLst>
            <pc:docMk/>
            <pc:sldMk cId="1494861580" sldId="370"/>
            <ac:spMk id="4" creationId="{ADB32C06-FF6E-4948-8E19-C3217542C598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6" creationId="{E0CB0C43-0A0D-4FF5-A44C-53352BFC7CF2}"/>
          </ac:spMkLst>
        </pc:spChg>
        <pc:spChg chg="mod">
          <ac:chgData name="Yoon Sanghyeon" userId="96a6a3bb010475fd" providerId="LiveId" clId="{729D1460-6DD5-4B6D-A8A2-6CEAFB5D3D6C}" dt="2020-02-28T15:33:14.266" v="4308" actId="20577"/>
          <ac:spMkLst>
            <pc:docMk/>
            <pc:sldMk cId="1494861580" sldId="370"/>
            <ac:spMk id="21" creationId="{47EF3729-EB81-4C90-9DEC-16004DFB5CF8}"/>
          </ac:spMkLst>
        </pc:spChg>
        <pc:spChg chg="mod">
          <ac:chgData name="Yoon Sanghyeon" userId="96a6a3bb010475fd" providerId="LiveId" clId="{729D1460-6DD5-4B6D-A8A2-6CEAFB5D3D6C}" dt="2020-02-28T11:25:31.406" v="2731" actId="20577"/>
          <ac:spMkLst>
            <pc:docMk/>
            <pc:sldMk cId="1494861580" sldId="370"/>
            <ac:spMk id="22" creationId="{F2A1A913-0503-4BA9-B541-279D427CB1CB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43" creationId="{E9EDC2E4-7B79-4603-8A53-F11AA4AFBADF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45" creationId="{DF81E25E-88F5-4F3D-8D4A-5F746C6F0BDE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46" creationId="{517B10B8-8E4B-4187-8391-3D8A4D8410D8}"/>
          </ac:spMkLst>
        </pc:spChg>
        <pc:spChg chg="add del mod">
          <ac:chgData name="Yoon Sanghyeon" userId="96a6a3bb010475fd" providerId="LiveId" clId="{729D1460-6DD5-4B6D-A8A2-6CEAFB5D3D6C}" dt="2020-02-28T11:47:49.051" v="2815" actId="478"/>
          <ac:spMkLst>
            <pc:docMk/>
            <pc:sldMk cId="1494861580" sldId="370"/>
            <ac:spMk id="47" creationId="{1CAD8928-7C2A-4F99-8DC3-FDD0CF7CDE9C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48" creationId="{9862DF31-24BB-4BCA-A002-AC98D3B0D6D5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50" creationId="{D1F8EC81-580C-4BFB-8F43-7ABB9D28F0FA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51" creationId="{F1DDC998-97F9-4C83-AE31-DD0E996EAAEC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52" creationId="{038146C4-C416-42F4-BAD0-2A760E9A5E44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53" creationId="{DFEA35C1-7BBC-427E-8199-A6EF43527704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54" creationId="{0972D997-21B7-455A-85A0-28C20DDB4D28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55" creationId="{139585C2-7C92-497D-B4B2-88DEAD0C3054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56" creationId="{C7BA54BE-E783-4924-8F32-C073701ED095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57" creationId="{24754DAF-D7DD-4331-8609-2C638BDBFD62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58" creationId="{C1498EF2-A8F9-440F-9D28-41E3BCF2DC68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59" creationId="{B3671207-4F1A-4804-9A59-754135FCD367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0" creationId="{91958F91-BED4-4ADC-94AB-9B6B1713FE02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1" creationId="{FDF8B4CD-0165-47F5-9675-D5BE2250CCBA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2" creationId="{F73BAD54-1216-4CA3-93BC-F323330AC271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63" creationId="{9D1DEAC8-2552-4E8E-ACC3-622BBA534225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4" creationId="{FB96B7DA-D8C3-42D4-8DD2-498A423F7201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5" creationId="{33B79E3B-0D17-43B8-BFFB-52820B425D67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6" creationId="{3332C490-D769-452F-B30E-F6AFA8AB76F9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7" creationId="{554CF8DD-8533-498B-ABE0-112C9FBAF419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8" creationId="{F4F994EE-8C3A-427F-86AE-FA3FEF0D6F9F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69" creationId="{849750EE-C17E-4730-A0A3-BF99E38C7D08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0" creationId="{8439AE1A-CF78-43ED-B99D-2CF6C17622D4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1" creationId="{970DAE5F-F1BF-4F1B-9454-C29F1A566BE7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2" creationId="{83361586-668D-44BF-919D-CFE8AAA2CD68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3" creationId="{9C6E6CCB-1C89-416E-B68A-CA1511644C9E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4" creationId="{E99A1026-1F6F-4C64-932E-EA2C937054D4}"/>
          </ac:spMkLst>
        </pc:spChg>
        <pc:spChg chg="del">
          <ac:chgData name="Yoon Sanghyeon" userId="96a6a3bb010475fd" providerId="LiveId" clId="{729D1460-6DD5-4B6D-A8A2-6CEAFB5D3D6C}" dt="2020-02-28T11:26:52.275" v="2732" actId="478"/>
          <ac:spMkLst>
            <pc:docMk/>
            <pc:sldMk cId="1494861580" sldId="370"/>
            <ac:spMk id="75" creationId="{203923D8-150A-4FDB-9EC4-511E81EA2700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76" creationId="{D373D4FF-8E33-411E-94C3-4FBBD5BF183C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77" creationId="{B02F9E20-08D4-4D3E-B9DC-E5CC0AF58524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78" creationId="{2BA308BF-ED82-4640-8559-92F2F74F6AEF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79" creationId="{36BBE040-E110-4707-9F55-7EF4C91A0702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0" creationId="{D6482B42-993E-486B-97C1-E0DE125D0035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1" creationId="{4D637970-8887-4B99-80AC-8722ACB3F81E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2" creationId="{26B4B3B7-10E6-4DCB-BF31-ADF5669F35BE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3" creationId="{AB3B4A13-D216-4F99-A349-37F886E27284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4" creationId="{027A80C7-90AC-46F7-B41F-750885AFB235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5" creationId="{8827A0C1-8696-4E8F-B876-0B909542D8BB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6" creationId="{61117BBB-3217-41B2-8B07-95B5A217B6E3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7" creationId="{375428CE-D69E-4AFD-AC2A-14DD1F4C310D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88" creationId="{A4A6F575-1B95-44EC-9DDB-1FACCEC72B08}"/>
          </ac:spMkLst>
        </pc:spChg>
        <pc:spChg chg="add del">
          <ac:chgData name="Yoon Sanghyeon" userId="96a6a3bb010475fd" providerId="LiveId" clId="{729D1460-6DD5-4B6D-A8A2-6CEAFB5D3D6C}" dt="2020-02-28T12:11:10.927" v="3338"/>
          <ac:spMkLst>
            <pc:docMk/>
            <pc:sldMk cId="1494861580" sldId="370"/>
            <ac:spMk id="89" creationId="{F2CC4276-B175-42AA-B6E6-8A7AAF70E6E7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0" creationId="{4BAC8BBA-B4CF-4063-B611-9D986C6F3C0C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1" creationId="{D36075D6-8C96-4ED4-BB8C-BD0A2514A773}"/>
          </ac:spMkLst>
        </pc:spChg>
        <pc:spChg chg="add mod">
          <ac:chgData name="Yoon Sanghyeon" userId="96a6a3bb010475fd" providerId="LiveId" clId="{729D1460-6DD5-4B6D-A8A2-6CEAFB5D3D6C}" dt="2020-02-28T12:11:31.160" v="3343" actId="571"/>
          <ac:spMkLst>
            <pc:docMk/>
            <pc:sldMk cId="1494861580" sldId="370"/>
            <ac:spMk id="92" creationId="{E299AB43-D390-48A1-872F-585FAD5BF2FA}"/>
          </ac:spMkLst>
        </pc:spChg>
        <pc:spChg chg="add mod">
          <ac:chgData name="Yoon Sanghyeon" userId="96a6a3bb010475fd" providerId="LiveId" clId="{729D1460-6DD5-4B6D-A8A2-6CEAFB5D3D6C}" dt="2020-02-28T12:11:31.160" v="3343" actId="571"/>
          <ac:spMkLst>
            <pc:docMk/>
            <pc:sldMk cId="1494861580" sldId="370"/>
            <ac:spMk id="93" creationId="{16AABA0F-86B3-40CC-A81A-AFB921FF2190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4" creationId="{52C2F1CC-291C-4C6D-9383-80ED5ED29ED8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5" creationId="{FF8A42EB-D49A-4687-A842-61E3212EE39E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6" creationId="{A716826B-1BF0-4A31-AA75-4A327805183D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7" creationId="{B4437DAA-1045-4F35-8788-2C1C0C224500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8" creationId="{D411CFBE-A911-47E9-88F7-8F5E1F58F633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99" creationId="{E378E9E8-8A00-423C-83F9-2A5B13811282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100" creationId="{23A61D11-46B2-45C0-A93F-BAA9332FFEB3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101" creationId="{CF5E2ACA-2577-4428-AF5E-A3BA518A825B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102" creationId="{E27D5C73-A89A-4325-AFEA-A82D964B666B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103" creationId="{0B44B775-80A4-4050-B5ED-DF77C6601323}"/>
          </ac:spMkLst>
        </pc:spChg>
        <pc:spChg chg="add del mod">
          <ac:chgData name="Yoon Sanghyeon" userId="96a6a3bb010475fd" providerId="LiveId" clId="{729D1460-6DD5-4B6D-A8A2-6CEAFB5D3D6C}" dt="2020-02-28T13:33:03.655" v="3446" actId="478"/>
          <ac:spMkLst>
            <pc:docMk/>
            <pc:sldMk cId="1494861580" sldId="370"/>
            <ac:spMk id="104" creationId="{D00963CD-FB0D-4F18-92D8-BCE81A799D91}"/>
          </ac:spMkLst>
        </pc:spChg>
        <pc:picChg chg="add mod">
          <ac:chgData name="Yoon Sanghyeon" userId="96a6a3bb010475fd" providerId="LiveId" clId="{729D1460-6DD5-4B6D-A8A2-6CEAFB5D3D6C}" dt="2020-02-28T13:33:20.464" v="3453" actId="1076"/>
          <ac:picMkLst>
            <pc:docMk/>
            <pc:sldMk cId="1494861580" sldId="370"/>
            <ac:picMk id="134" creationId="{633016C8-9044-4BDC-B0E4-1E946D52DC10}"/>
          </ac:picMkLst>
        </pc:pic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5" creationId="{1B20D433-5789-4ACE-960D-5A6AADF119B5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8" creationId="{20EC2F4B-B211-40D1-9222-DF5A85406EE8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0" creationId="{85C1E98C-3B3D-4D0C-BCDA-0EF77BDC024F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" creationId="{B4859A5E-6BBA-4BA2-B034-CC8A0EB1E94D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13" creationId="{8B2FCCF7-995E-42B5-8600-B4EDE45ECE06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15" creationId="{29E10310-EE48-4F67-92A5-BF806CA89F94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6" creationId="{C6337F4D-788C-42C6-9787-578792A9561E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17" creationId="{002AF73B-F2A9-4564-B93C-B59C7168C80B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19" creationId="{D959C556-3997-4AC3-BFAD-8B07250673CD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20" creationId="{3F77A83B-65C8-4DE5-98CE-162ABBE9CC43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25" creationId="{DDF272D2-9311-46B0-8021-BCA240FD3C97}"/>
          </ac:cxnSpMkLst>
        </pc:cxnChg>
        <pc:cxnChg chg="add del mod">
          <ac:chgData name="Yoon Sanghyeon" userId="96a6a3bb010475fd" providerId="LiveId" clId="{729D1460-6DD5-4B6D-A8A2-6CEAFB5D3D6C}" dt="2020-02-28T12:15:07.523" v="3362" actId="11529"/>
          <ac:cxnSpMkLst>
            <pc:docMk/>
            <pc:sldMk cId="1494861580" sldId="370"/>
            <ac:cxnSpMk id="27" creationId="{2677C807-80BA-4000-9BA7-98D2187BC9C3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29" creationId="{5318CE6F-68EA-41CB-9D01-B1F9CE8D5F4B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30" creationId="{8A88F2F2-7E8B-42EF-8D84-C7D44C1E4994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31" creationId="{5D56786E-DE32-4FBA-8CA6-AE40A3BA8427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33" creationId="{2B494E34-1A27-40F4-899F-47391895FED2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34" creationId="{FEF34EDE-F698-4AB3-9E79-72D8A3BB4F3E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35" creationId="{6C7E9F3D-8681-4600-92D8-7978925FF7BC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37" creationId="{AAA8F829-9535-4BB0-8282-C27C9418DB66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38" creationId="{DECC5C82-0FFE-4835-B0B8-B4272DE8FC66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39" creationId="{E65D1BF6-41A2-41BA-A240-BF23CB25983B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41" creationId="{57F35E0F-2E03-417B-8267-D848F97059B3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44" creationId="{2320C641-19D9-48ED-AECA-6C583116BE27}"/>
          </ac:cxnSpMkLst>
        </pc:cxnChg>
        <pc:cxnChg chg="del mod">
          <ac:chgData name="Yoon Sanghyeon" userId="96a6a3bb010475fd" providerId="LiveId" clId="{729D1460-6DD5-4B6D-A8A2-6CEAFB5D3D6C}" dt="2020-02-28T11:26:52.275" v="2732" actId="478"/>
          <ac:cxnSpMkLst>
            <pc:docMk/>
            <pc:sldMk cId="1494861580" sldId="370"/>
            <ac:cxnSpMk id="49" creationId="{49B2FFF7-6251-4FD1-BAE0-2E8649458B6D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06" creationId="{0D981513-3C10-43FC-8A99-648BCBB8447B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08" creationId="{B0685802-01AC-4A65-BB77-B5561F1B1753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10" creationId="{8D281768-3F62-4BA7-AE4E-3C02C66F82BF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12" creationId="{7ECD9453-A033-4BC8-A064-093E740B1ACB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14" creationId="{658E82F3-985A-48A5-BD95-DA6D5C3C6C3B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16" creationId="{3AEB58D5-A122-4A59-B3F6-A467449EE4D4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18" creationId="{83FD9928-6E52-4F3B-A1CD-BCD2F65AA883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0" creationId="{E7E1762E-C0EB-4A30-B8C8-03974C25F5E2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2" creationId="{E67E7E98-1A4C-4792-9AC5-731EF8E55A45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4" creationId="{A5628C3D-6263-4163-89A1-F7F11D9E3E49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6" creationId="{CE808E62-7291-4E71-AE6C-92F16EB84B69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28" creationId="{FEDDDBA3-9AAA-4C55-9917-3A4B773611BA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30" creationId="{9ED22F8F-2E15-456A-AC79-589B937A54F0}"/>
          </ac:cxnSpMkLst>
        </pc:cxnChg>
        <pc:cxnChg chg="add del mod">
          <ac:chgData name="Yoon Sanghyeon" userId="96a6a3bb010475fd" providerId="LiveId" clId="{729D1460-6DD5-4B6D-A8A2-6CEAFB5D3D6C}" dt="2020-02-28T13:33:03.655" v="3446" actId="478"/>
          <ac:cxnSpMkLst>
            <pc:docMk/>
            <pc:sldMk cId="1494861580" sldId="370"/>
            <ac:cxnSpMk id="132" creationId="{5EC1660A-06A1-4C2E-B032-D9771B5E0AF0}"/>
          </ac:cxnSpMkLst>
        </pc:cxnChg>
      </pc:sldChg>
      <pc:sldChg chg="modSp">
        <pc:chgData name="Yoon Sanghyeon" userId="96a6a3bb010475fd" providerId="LiveId" clId="{729D1460-6DD5-4B6D-A8A2-6CEAFB5D3D6C}" dt="2020-02-28T15:33:48.852" v="4322" actId="20577"/>
        <pc:sldMkLst>
          <pc:docMk/>
          <pc:sldMk cId="1706702802" sldId="371"/>
        </pc:sldMkLst>
        <pc:spChg chg="mod">
          <ac:chgData name="Yoon Sanghyeon" userId="96a6a3bb010475fd" providerId="LiveId" clId="{729D1460-6DD5-4B6D-A8A2-6CEAFB5D3D6C}" dt="2020-02-28T15:33:48.852" v="4322" actId="20577"/>
          <ac:spMkLst>
            <pc:docMk/>
            <pc:sldMk cId="1706702802" sldId="371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51.810" v="4323" actId="20577"/>
        <pc:sldMkLst>
          <pc:docMk/>
          <pc:sldMk cId="3990007119" sldId="372"/>
        </pc:sldMkLst>
        <pc:spChg chg="mod">
          <ac:chgData name="Yoon Sanghyeon" userId="96a6a3bb010475fd" providerId="LiveId" clId="{729D1460-6DD5-4B6D-A8A2-6CEAFB5D3D6C}" dt="2020-02-28T15:33:51.810" v="4323" actId="20577"/>
          <ac:spMkLst>
            <pc:docMk/>
            <pc:sldMk cId="3990007119" sldId="372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54.900" v="4324" actId="20577"/>
        <pc:sldMkLst>
          <pc:docMk/>
          <pc:sldMk cId="4037397996" sldId="373"/>
        </pc:sldMkLst>
        <pc:spChg chg="mod">
          <ac:chgData name="Yoon Sanghyeon" userId="96a6a3bb010475fd" providerId="LiveId" clId="{729D1460-6DD5-4B6D-A8A2-6CEAFB5D3D6C}" dt="2020-02-28T15:33:54.900" v="4324" actId="20577"/>
          <ac:spMkLst>
            <pc:docMk/>
            <pc:sldMk cId="4037397996" sldId="373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45.132" v="4321" actId="20577"/>
        <pc:sldMkLst>
          <pc:docMk/>
          <pc:sldMk cId="848338587" sldId="374"/>
        </pc:sldMkLst>
        <pc:spChg chg="mod">
          <ac:chgData name="Yoon Sanghyeon" userId="96a6a3bb010475fd" providerId="LiveId" clId="{729D1460-6DD5-4B6D-A8A2-6CEAFB5D3D6C}" dt="2020-02-28T15:33:45.132" v="4321" actId="20577"/>
          <ac:spMkLst>
            <pc:docMk/>
            <pc:sldMk cId="848338587" sldId="374"/>
            <ac:spMk id="21" creationId="{47EF3729-EB81-4C90-9DEC-16004DFB5CF8}"/>
          </ac:spMkLst>
        </pc:spChg>
      </pc:sldChg>
      <pc:sldChg chg="addSp delSp modSp add">
        <pc:chgData name="Yoon Sanghyeon" userId="96a6a3bb010475fd" providerId="LiveId" clId="{729D1460-6DD5-4B6D-A8A2-6CEAFB5D3D6C}" dt="2020-02-28T15:33:10.860" v="4305" actId="20577"/>
        <pc:sldMkLst>
          <pc:docMk/>
          <pc:sldMk cId="2852774245" sldId="375"/>
        </pc:sldMkLst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2" creationId="{BD6B3C30-D808-4FDB-900B-59705CB29E94}"/>
          </ac:spMkLst>
        </pc:spChg>
        <pc:spChg chg="mod">
          <ac:chgData name="Yoon Sanghyeon" userId="96a6a3bb010475fd" providerId="LiveId" clId="{729D1460-6DD5-4B6D-A8A2-6CEAFB5D3D6C}" dt="2020-02-28T15:33:10.860" v="4305" actId="20577"/>
          <ac:spMkLst>
            <pc:docMk/>
            <pc:sldMk cId="2852774245" sldId="375"/>
            <ac:spMk id="21" creationId="{47EF3729-EB81-4C90-9DEC-16004DFB5CF8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51" creationId="{F1DDC998-97F9-4C83-AE31-DD0E996EAAEC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52" creationId="{038146C4-C416-42F4-BAD0-2A760E9A5E44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55" creationId="{139585C2-7C92-497D-B4B2-88DEAD0C3054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57" creationId="{24754DAF-D7DD-4331-8609-2C638BDBFD62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58" creationId="{C1498EF2-A8F9-440F-9D28-41E3BCF2DC68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0" creationId="{91958F91-BED4-4ADC-94AB-9B6B1713FE02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1" creationId="{FDF8B4CD-0165-47F5-9675-D5BE2250CCBA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2" creationId="{F73BAD54-1216-4CA3-93BC-F323330AC271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4" creationId="{FB96B7DA-D8C3-42D4-8DD2-498A423F7201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5" creationId="{33B79E3B-0D17-43B8-BFFB-52820B425D67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6" creationId="{3332C490-D769-452F-B30E-F6AFA8AB76F9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7" creationId="{554CF8DD-8533-498B-ABE0-112C9FBAF419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8" creationId="{F4F994EE-8C3A-427F-86AE-FA3FEF0D6F9F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69" creationId="{849750EE-C17E-4730-A0A3-BF99E38C7D08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0" creationId="{8439AE1A-CF78-43ED-B99D-2CF6C17622D4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1" creationId="{970DAE5F-F1BF-4F1B-9454-C29F1A566BE7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2" creationId="{83361586-668D-44BF-919D-CFE8AAA2CD68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3" creationId="{9C6E6CCB-1C89-416E-B68A-CA1511644C9E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4" creationId="{E99A1026-1F6F-4C64-932E-EA2C937054D4}"/>
          </ac:spMkLst>
        </pc:spChg>
        <pc:spChg chg="del">
          <ac:chgData name="Yoon Sanghyeon" userId="96a6a3bb010475fd" providerId="LiveId" clId="{729D1460-6DD5-4B6D-A8A2-6CEAFB5D3D6C}" dt="2020-02-28T12:22:44.098" v="3388" actId="478"/>
          <ac:spMkLst>
            <pc:docMk/>
            <pc:sldMk cId="2852774245" sldId="375"/>
            <ac:spMk id="75" creationId="{203923D8-150A-4FDB-9EC4-511E81EA2700}"/>
          </ac:spMkLst>
        </pc:spChg>
        <pc:picChg chg="add del mod">
          <ac:chgData name="Yoon Sanghyeon" userId="96a6a3bb010475fd" providerId="LiveId" clId="{729D1460-6DD5-4B6D-A8A2-6CEAFB5D3D6C}" dt="2020-02-28T12:22:51.610" v="3393" actId="478"/>
          <ac:picMkLst>
            <pc:docMk/>
            <pc:sldMk cId="2852774245" sldId="375"/>
            <ac:picMk id="6" creationId="{5B1C46DD-3B2E-484F-A68E-84FD2031B208}"/>
          </ac:picMkLst>
        </pc:picChg>
        <pc:picChg chg="add mod">
          <ac:chgData name="Yoon Sanghyeon" userId="96a6a3bb010475fd" providerId="LiveId" clId="{729D1460-6DD5-4B6D-A8A2-6CEAFB5D3D6C}" dt="2020-02-28T12:23:34.997" v="3403" actId="14100"/>
          <ac:picMkLst>
            <pc:docMk/>
            <pc:sldMk cId="2852774245" sldId="375"/>
            <ac:picMk id="10" creationId="{C180EC9D-7501-4D38-9E54-86F7FE1DB815}"/>
          </ac:picMkLst>
        </pc:pic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5" creationId="{1B20D433-5789-4ACE-960D-5A6AADF119B5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8" creationId="{20EC2F4B-B211-40D1-9222-DF5A85406EE8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13" creationId="{8B2FCCF7-995E-42B5-8600-B4EDE45ECE06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15" creationId="{29E10310-EE48-4F67-92A5-BF806CA89F94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17" creationId="{002AF73B-F2A9-4564-B93C-B59C7168C80B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19" creationId="{D959C556-3997-4AC3-BFAD-8B07250673CD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25" creationId="{DDF272D2-9311-46B0-8021-BCA240FD3C97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29" creationId="{5318CE6F-68EA-41CB-9D01-B1F9CE8D5F4B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31" creationId="{5D56786E-DE32-4FBA-8CA6-AE40A3BA8427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33" creationId="{2B494E34-1A27-40F4-899F-47391895FED2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35" creationId="{6C7E9F3D-8681-4600-92D8-7978925FF7BC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37" creationId="{AAA8F829-9535-4BB0-8282-C27C9418DB66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39" creationId="{E65D1BF6-41A2-41BA-A240-BF23CB25983B}"/>
          </ac:cxnSpMkLst>
        </pc:cxnChg>
        <pc:cxnChg chg="del mod">
          <ac:chgData name="Yoon Sanghyeon" userId="96a6a3bb010475fd" providerId="LiveId" clId="{729D1460-6DD5-4B6D-A8A2-6CEAFB5D3D6C}" dt="2020-02-28T12:22:44.098" v="3388" actId="478"/>
          <ac:cxnSpMkLst>
            <pc:docMk/>
            <pc:sldMk cId="2852774245" sldId="375"/>
            <ac:cxnSpMk id="49" creationId="{49B2FFF7-6251-4FD1-BAE0-2E8649458B6D}"/>
          </ac:cxnSpMkLst>
        </pc:cxnChg>
      </pc:sldChg>
      <pc:sldChg chg="modSp">
        <pc:chgData name="Yoon Sanghyeon" userId="96a6a3bb010475fd" providerId="LiveId" clId="{729D1460-6DD5-4B6D-A8A2-6CEAFB5D3D6C}" dt="2020-02-28T15:33:22.643" v="4313" actId="20577"/>
        <pc:sldMkLst>
          <pc:docMk/>
          <pc:sldMk cId="1452258502" sldId="376"/>
        </pc:sldMkLst>
        <pc:spChg chg="mod">
          <ac:chgData name="Yoon Sanghyeon" userId="96a6a3bb010475fd" providerId="LiveId" clId="{729D1460-6DD5-4B6D-A8A2-6CEAFB5D3D6C}" dt="2020-02-28T15:33:22.643" v="4313" actId="20577"/>
          <ac:spMkLst>
            <pc:docMk/>
            <pc:sldMk cId="1452258502" sldId="376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26.965" v="4315" actId="20577"/>
        <pc:sldMkLst>
          <pc:docMk/>
          <pc:sldMk cId="3541475123" sldId="377"/>
        </pc:sldMkLst>
        <pc:spChg chg="mod">
          <ac:chgData name="Yoon Sanghyeon" userId="96a6a3bb010475fd" providerId="LiveId" clId="{729D1460-6DD5-4B6D-A8A2-6CEAFB5D3D6C}" dt="2020-02-28T13:30:06.713" v="3445" actId="20577"/>
          <ac:spMkLst>
            <pc:docMk/>
            <pc:sldMk cId="3541475123" sldId="377"/>
            <ac:spMk id="14" creationId="{9DF50667-679D-4CE8-9175-C61A8285D673}"/>
          </ac:spMkLst>
        </pc:spChg>
        <pc:spChg chg="mod">
          <ac:chgData name="Yoon Sanghyeon" userId="96a6a3bb010475fd" providerId="LiveId" clId="{729D1460-6DD5-4B6D-A8A2-6CEAFB5D3D6C}" dt="2020-02-28T15:33:26.965" v="4315" actId="20577"/>
          <ac:spMkLst>
            <pc:docMk/>
            <pc:sldMk cId="3541475123" sldId="377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30.852" v="4316" actId="20577"/>
        <pc:sldMkLst>
          <pc:docMk/>
          <pc:sldMk cId="1212631920" sldId="378"/>
        </pc:sldMkLst>
        <pc:spChg chg="mod">
          <ac:chgData name="Yoon Sanghyeon" userId="96a6a3bb010475fd" providerId="LiveId" clId="{729D1460-6DD5-4B6D-A8A2-6CEAFB5D3D6C}" dt="2020-02-28T15:33:30.852" v="4316" actId="20577"/>
          <ac:spMkLst>
            <pc:docMk/>
            <pc:sldMk cId="1212631920" sldId="378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33.738" v="4317" actId="20577"/>
        <pc:sldMkLst>
          <pc:docMk/>
          <pc:sldMk cId="3235219761" sldId="379"/>
        </pc:sldMkLst>
        <pc:spChg chg="mod">
          <ac:chgData name="Yoon Sanghyeon" userId="96a6a3bb010475fd" providerId="LiveId" clId="{729D1460-6DD5-4B6D-A8A2-6CEAFB5D3D6C}" dt="2020-02-28T15:33:33.738" v="4317" actId="20577"/>
          <ac:spMkLst>
            <pc:docMk/>
            <pc:sldMk cId="3235219761" sldId="379"/>
            <ac:spMk id="21" creationId="{47EF3729-EB81-4C90-9DEC-16004DFB5CF8}"/>
          </ac:spMkLst>
        </pc:spChg>
      </pc:sldChg>
      <pc:sldChg chg="modSp">
        <pc:chgData name="Yoon Sanghyeon" userId="96a6a3bb010475fd" providerId="LiveId" clId="{729D1460-6DD5-4B6D-A8A2-6CEAFB5D3D6C}" dt="2020-02-28T15:33:39.814" v="4318" actId="20577"/>
        <pc:sldMkLst>
          <pc:docMk/>
          <pc:sldMk cId="2946901444" sldId="380"/>
        </pc:sldMkLst>
        <pc:spChg chg="mod">
          <ac:chgData name="Yoon Sanghyeon" userId="96a6a3bb010475fd" providerId="LiveId" clId="{729D1460-6DD5-4B6D-A8A2-6CEAFB5D3D6C}" dt="2020-02-28T15:33:39.814" v="4318" actId="20577"/>
          <ac:spMkLst>
            <pc:docMk/>
            <pc:sldMk cId="2946901444" sldId="380"/>
            <ac:spMk id="21" creationId="{47EF3729-EB81-4C90-9DEC-16004DFB5CF8}"/>
          </ac:spMkLst>
        </pc:spChg>
      </pc:sldChg>
      <pc:sldChg chg="addSp delSp modSp add del">
        <pc:chgData name="Yoon Sanghyeon" userId="96a6a3bb010475fd" providerId="LiveId" clId="{729D1460-6DD5-4B6D-A8A2-6CEAFB5D3D6C}" dt="2020-02-28T15:22:42.727" v="4217" actId="47"/>
        <pc:sldMkLst>
          <pc:docMk/>
          <pc:sldMk cId="1577909484" sldId="381"/>
        </pc:sldMkLst>
        <pc:spChg chg="add mod">
          <ac:chgData name="Yoon Sanghyeon" userId="96a6a3bb010475fd" providerId="LiveId" clId="{729D1460-6DD5-4B6D-A8A2-6CEAFB5D3D6C}" dt="2020-02-28T15:02:21.994" v="3984" actId="1076"/>
          <ac:spMkLst>
            <pc:docMk/>
            <pc:sldMk cId="1577909484" sldId="381"/>
            <ac:spMk id="14" creationId="{F2486AE8-6C81-4826-ACB0-8E2574D19466}"/>
          </ac:spMkLst>
        </pc:spChg>
        <pc:spChg chg="add mod ord">
          <ac:chgData name="Yoon Sanghyeon" userId="96a6a3bb010475fd" providerId="LiveId" clId="{729D1460-6DD5-4B6D-A8A2-6CEAFB5D3D6C}" dt="2020-02-28T15:13:58.014" v="4214" actId="1076"/>
          <ac:spMkLst>
            <pc:docMk/>
            <pc:sldMk cId="1577909484" sldId="381"/>
            <ac:spMk id="15" creationId="{87574C0B-E8D6-48A3-828D-53C807C3F7C7}"/>
          </ac:spMkLst>
        </pc:spChg>
        <pc:spChg chg="add del mod">
          <ac:chgData name="Yoon Sanghyeon" userId="96a6a3bb010475fd" providerId="LiveId" clId="{729D1460-6DD5-4B6D-A8A2-6CEAFB5D3D6C}" dt="2020-02-28T15:05:24.951" v="4096"/>
          <ac:spMkLst>
            <pc:docMk/>
            <pc:sldMk cId="1577909484" sldId="381"/>
            <ac:spMk id="16" creationId="{C69E7E34-5147-41F7-BF2C-4AB048E6E522}"/>
          </ac:spMkLst>
        </pc:spChg>
        <pc:spChg chg="mod">
          <ac:chgData name="Yoon Sanghyeon" userId="96a6a3bb010475fd" providerId="LiveId" clId="{729D1460-6DD5-4B6D-A8A2-6CEAFB5D3D6C}" dt="2020-02-28T15:06:04.696" v="4136" actId="20577"/>
          <ac:spMkLst>
            <pc:docMk/>
            <pc:sldMk cId="1577909484" sldId="381"/>
            <ac:spMk id="22" creationId="{F2A1A913-0503-4BA9-B541-279D427CB1CB}"/>
          </ac:spMkLst>
        </pc:spChg>
        <pc:spChg chg="add mod">
          <ac:chgData name="Yoon Sanghyeon" userId="96a6a3bb010475fd" providerId="LiveId" clId="{729D1460-6DD5-4B6D-A8A2-6CEAFB5D3D6C}" dt="2020-02-28T15:07:17.836" v="4212" actId="122"/>
          <ac:spMkLst>
            <pc:docMk/>
            <pc:sldMk cId="1577909484" sldId="381"/>
            <ac:spMk id="29" creationId="{5D171368-B9E8-4A35-ACF1-851A8575A13C}"/>
          </ac:spMkLst>
        </pc:spChg>
        <pc:spChg chg="add mod">
          <ac:chgData name="Yoon Sanghyeon" userId="96a6a3bb010475fd" providerId="LiveId" clId="{729D1460-6DD5-4B6D-A8A2-6CEAFB5D3D6C}" dt="2020-02-28T15:05:00.634" v="3998" actId="404"/>
          <ac:spMkLst>
            <pc:docMk/>
            <pc:sldMk cId="1577909484" sldId="381"/>
            <ac:spMk id="30" creationId="{BA1440FD-EFB5-4EAB-9D8A-4706E7E57B76}"/>
          </ac:spMkLst>
        </pc:spChg>
        <pc:spChg chg="mod">
          <ac:chgData name="Yoon Sanghyeon" userId="96a6a3bb010475fd" providerId="LiveId" clId="{729D1460-6DD5-4B6D-A8A2-6CEAFB5D3D6C}" dt="2020-02-28T15:06:24.550" v="4168" actId="20577"/>
          <ac:spMkLst>
            <pc:docMk/>
            <pc:sldMk cId="1577909484" sldId="381"/>
            <ac:spMk id="56" creationId="{23B5DD9C-35C4-4568-98E7-49D7182B1EF5}"/>
          </ac:spMkLst>
        </pc:spChg>
        <pc:picChg chg="add mod">
          <ac:chgData name="Yoon Sanghyeon" userId="96a6a3bb010475fd" providerId="LiveId" clId="{729D1460-6DD5-4B6D-A8A2-6CEAFB5D3D6C}" dt="2020-02-28T15:01:06.924" v="3967" actId="1036"/>
          <ac:picMkLst>
            <pc:docMk/>
            <pc:sldMk cId="1577909484" sldId="381"/>
            <ac:picMk id="3" creationId="{D3FCFD6E-65F2-4A67-B731-2C2D2EFEB60E}"/>
          </ac:picMkLst>
        </pc:picChg>
        <pc:picChg chg="del">
          <ac:chgData name="Yoon Sanghyeon" userId="96a6a3bb010475fd" providerId="LiveId" clId="{729D1460-6DD5-4B6D-A8A2-6CEAFB5D3D6C}" dt="2020-02-28T14:24:10.020" v="3455" actId="478"/>
          <ac:picMkLst>
            <pc:docMk/>
            <pc:sldMk cId="1577909484" sldId="381"/>
            <ac:picMk id="4" creationId="{E97A8552-17A5-42CE-B89B-80CD95636C98}"/>
          </ac:picMkLst>
        </pc:picChg>
        <pc:picChg chg="add mod">
          <ac:chgData name="Yoon Sanghyeon" userId="96a6a3bb010475fd" providerId="LiveId" clId="{729D1460-6DD5-4B6D-A8A2-6CEAFB5D3D6C}" dt="2020-02-28T15:01:06.924" v="3967" actId="1036"/>
          <ac:picMkLst>
            <pc:docMk/>
            <pc:sldMk cId="1577909484" sldId="381"/>
            <ac:picMk id="6" creationId="{D74C3FF8-C014-4D00-B5A0-32F8BA4A0AF3}"/>
          </ac:picMkLst>
        </pc:picChg>
        <pc:picChg chg="add mod">
          <ac:chgData name="Yoon Sanghyeon" userId="96a6a3bb010475fd" providerId="LiveId" clId="{729D1460-6DD5-4B6D-A8A2-6CEAFB5D3D6C}" dt="2020-02-28T15:01:06.924" v="3967" actId="1036"/>
          <ac:picMkLst>
            <pc:docMk/>
            <pc:sldMk cId="1577909484" sldId="381"/>
            <ac:picMk id="12" creationId="{6D686789-D85C-420D-A391-31194E77CD39}"/>
          </ac:picMkLst>
        </pc:picChg>
        <pc:picChg chg="add mod">
          <ac:chgData name="Yoon Sanghyeon" userId="96a6a3bb010475fd" providerId="LiveId" clId="{729D1460-6DD5-4B6D-A8A2-6CEAFB5D3D6C}" dt="2020-02-28T15:01:06.924" v="3967" actId="1036"/>
          <ac:picMkLst>
            <pc:docMk/>
            <pc:sldMk cId="1577909484" sldId="381"/>
            <ac:picMk id="13" creationId="{E4227CB6-69F7-45C7-8585-42C80AB5073F}"/>
          </ac:picMkLst>
        </pc:picChg>
        <pc:cxnChg chg="add mod">
          <ac:chgData name="Yoon Sanghyeon" userId="96a6a3bb010475fd" providerId="LiveId" clId="{729D1460-6DD5-4B6D-A8A2-6CEAFB5D3D6C}" dt="2020-02-28T15:01:06.924" v="3967" actId="1036"/>
          <ac:cxnSpMkLst>
            <pc:docMk/>
            <pc:sldMk cId="1577909484" sldId="381"/>
            <ac:cxnSpMk id="8" creationId="{97EE9555-E8C5-4711-8D20-9B44645F3B55}"/>
          </ac:cxnSpMkLst>
        </pc:cxnChg>
        <pc:cxnChg chg="add del mod">
          <ac:chgData name="Yoon Sanghyeon" userId="96a6a3bb010475fd" providerId="LiveId" clId="{729D1460-6DD5-4B6D-A8A2-6CEAFB5D3D6C}" dt="2020-02-28T14:55:05.268" v="3477" actId="478"/>
          <ac:cxnSpMkLst>
            <pc:docMk/>
            <pc:sldMk cId="1577909484" sldId="381"/>
            <ac:cxnSpMk id="11" creationId="{26B2E98F-A661-4425-9EEB-6CD91F9E1854}"/>
          </ac:cxnSpMkLst>
        </pc:cxnChg>
        <pc:cxnChg chg="add mod">
          <ac:chgData name="Yoon Sanghyeon" userId="96a6a3bb010475fd" providerId="LiveId" clId="{729D1460-6DD5-4B6D-A8A2-6CEAFB5D3D6C}" dt="2020-02-28T15:01:06.924" v="3967" actId="1036"/>
          <ac:cxnSpMkLst>
            <pc:docMk/>
            <pc:sldMk cId="1577909484" sldId="381"/>
            <ac:cxnSpMk id="20" creationId="{F49A319C-27A0-4FFF-9337-7C5C4CF21B17}"/>
          </ac:cxnSpMkLst>
        </pc:cxnChg>
        <pc:cxnChg chg="add mod">
          <ac:chgData name="Yoon Sanghyeon" userId="96a6a3bb010475fd" providerId="LiveId" clId="{729D1460-6DD5-4B6D-A8A2-6CEAFB5D3D6C}" dt="2020-02-28T15:01:06.924" v="3967" actId="1036"/>
          <ac:cxnSpMkLst>
            <pc:docMk/>
            <pc:sldMk cId="1577909484" sldId="381"/>
            <ac:cxnSpMk id="25" creationId="{DA9715A9-FBF9-4627-B227-BD87ED30C12A}"/>
          </ac:cxnSpMkLst>
        </pc:cxnChg>
        <pc:cxnChg chg="add mod">
          <ac:chgData name="Yoon Sanghyeon" userId="96a6a3bb010475fd" providerId="LiveId" clId="{729D1460-6DD5-4B6D-A8A2-6CEAFB5D3D6C}" dt="2020-02-28T15:01:06.924" v="3967" actId="1036"/>
          <ac:cxnSpMkLst>
            <pc:docMk/>
            <pc:sldMk cId="1577909484" sldId="381"/>
            <ac:cxnSpMk id="26" creationId="{D4CD0B11-4FFF-4E0E-8186-1F5452B336E5}"/>
          </ac:cxnSpMkLst>
        </pc:cxnChg>
        <pc:cxnChg chg="add mod">
          <ac:chgData name="Yoon Sanghyeon" userId="96a6a3bb010475fd" providerId="LiveId" clId="{729D1460-6DD5-4B6D-A8A2-6CEAFB5D3D6C}" dt="2020-02-28T15:14:02.465" v="4216" actId="1076"/>
          <ac:cxnSpMkLst>
            <pc:docMk/>
            <pc:sldMk cId="1577909484" sldId="381"/>
            <ac:cxnSpMk id="27" creationId="{223E67D1-9AEB-415A-9FC9-86F29D41AD63}"/>
          </ac:cxnSpMkLst>
        </pc:cxnChg>
        <pc:cxnChg chg="add mod">
          <ac:chgData name="Yoon Sanghyeon" userId="96a6a3bb010475fd" providerId="LiveId" clId="{729D1460-6DD5-4B6D-A8A2-6CEAFB5D3D6C}" dt="2020-02-28T15:14:00.794" v="4215" actId="1076"/>
          <ac:cxnSpMkLst>
            <pc:docMk/>
            <pc:sldMk cId="1577909484" sldId="381"/>
            <ac:cxnSpMk id="28" creationId="{82743675-48B2-4EFB-95CF-6FC5CC2ACC45}"/>
          </ac:cxnSpMkLst>
        </pc:cxnChg>
      </pc:sldChg>
    </pc:docChg>
  </pc:docChgLst>
  <pc:docChgLst>
    <pc:chgData name="Yoon Sanghyeon" userId="96a6a3bb010475fd" providerId="LiveId" clId="{B337454C-07BF-4710-99D8-A4903EAB5653}"/>
    <pc:docChg chg="undo custSel addSld delSld modSld sldOrd">
      <pc:chgData name="Yoon Sanghyeon" userId="96a6a3bb010475fd" providerId="LiveId" clId="{B337454C-07BF-4710-99D8-A4903EAB5653}" dt="2019-12-22T06:16:07.699" v="2390" actId="478"/>
      <pc:docMkLst>
        <pc:docMk/>
      </pc:docMkLst>
      <pc:sldChg chg="addSp delSp">
        <pc:chgData name="Yoon Sanghyeon" userId="96a6a3bb010475fd" providerId="LiveId" clId="{B337454C-07BF-4710-99D8-A4903EAB5653}" dt="2019-12-22T06:15:24.466" v="2367"/>
        <pc:sldMkLst>
          <pc:docMk/>
          <pc:sldMk cId="630135137" sldId="331"/>
        </pc:sldMkLst>
        <pc:cxnChg chg="add del">
          <ac:chgData name="Yoon Sanghyeon" userId="96a6a3bb010475fd" providerId="LiveId" clId="{B337454C-07BF-4710-99D8-A4903EAB5653}" dt="2019-12-22T06:15:24.466" v="2367"/>
          <ac:cxnSpMkLst>
            <pc:docMk/>
            <pc:sldMk cId="630135137" sldId="331"/>
            <ac:cxnSpMk id="36" creationId="{CA5B94BC-62E2-4AC0-9C01-A34D1EEFF0BB}"/>
          </ac:cxnSpMkLst>
        </pc:cxnChg>
      </pc:sldChg>
      <pc:sldChg chg="modSp">
        <pc:chgData name="Yoon Sanghyeon" userId="96a6a3bb010475fd" providerId="LiveId" clId="{B337454C-07BF-4710-99D8-A4903EAB5653}" dt="2019-12-21T07:15:26.463" v="435" actId="20577"/>
        <pc:sldMkLst>
          <pc:docMk/>
          <pc:sldMk cId="3646727738" sldId="334"/>
        </pc:sldMkLst>
        <pc:spChg chg="mod">
          <ac:chgData name="Yoon Sanghyeon" userId="96a6a3bb010475fd" providerId="LiveId" clId="{B337454C-07BF-4710-99D8-A4903EAB5653}" dt="2019-12-21T07:15:26.463" v="435" actId="20577"/>
          <ac:spMkLst>
            <pc:docMk/>
            <pc:sldMk cId="3646727738" sldId="334"/>
            <ac:spMk id="19" creationId="{00000000-0000-0000-0000-000000000000}"/>
          </ac:spMkLst>
        </pc:spChg>
      </pc:sldChg>
      <pc:sldChg chg="addSp delSp modSp">
        <pc:chgData name="Yoon Sanghyeon" userId="96a6a3bb010475fd" providerId="LiveId" clId="{B337454C-07BF-4710-99D8-A4903EAB5653}" dt="2019-12-21T07:24:32.238" v="454"/>
        <pc:sldMkLst>
          <pc:docMk/>
          <pc:sldMk cId="2048894414" sldId="336"/>
        </pc:sldMkLst>
        <pc:spChg chg="add del mod">
          <ac:chgData name="Yoon Sanghyeon" userId="96a6a3bb010475fd" providerId="LiveId" clId="{B337454C-07BF-4710-99D8-A4903EAB5653}" dt="2019-12-21T07:24:32.238" v="454"/>
          <ac:spMkLst>
            <pc:docMk/>
            <pc:sldMk cId="2048894414" sldId="336"/>
            <ac:spMk id="7" creationId="{C678AC07-23B5-4E1A-9473-709C3068C9BB}"/>
          </ac:spMkLst>
        </pc:spChg>
        <pc:inkChg chg="del">
          <ac:chgData name="Yoon Sanghyeon" userId="96a6a3bb010475fd" providerId="LiveId" clId="{B337454C-07BF-4710-99D8-A4903EAB5653}" dt="2019-12-21T07:08:18.222" v="416" actId="478"/>
          <ac:inkMkLst>
            <pc:docMk/>
            <pc:sldMk cId="2048894414" sldId="336"/>
            <ac:inkMk id="4" creationId="{CFD48C76-07EF-D349-988E-6C0514E2EF85}"/>
          </ac:inkMkLst>
        </pc:inkChg>
      </pc:sldChg>
      <pc:sldChg chg="delSp modSp">
        <pc:chgData name="Yoon Sanghyeon" userId="96a6a3bb010475fd" providerId="LiveId" clId="{B337454C-07BF-4710-99D8-A4903EAB5653}" dt="2019-12-22T06:13:47.908" v="2364" actId="572"/>
        <pc:sldMkLst>
          <pc:docMk/>
          <pc:sldMk cId="408782859" sldId="338"/>
        </pc:sldMkLst>
        <pc:graphicFrameChg chg="mod">
          <ac:chgData name="Yoon Sanghyeon" userId="96a6a3bb010475fd" providerId="LiveId" clId="{B337454C-07BF-4710-99D8-A4903EAB5653}" dt="2019-12-22T06:13:47.908" v="2364" actId="572"/>
          <ac:graphicFrameMkLst>
            <pc:docMk/>
            <pc:sldMk cId="408782859" sldId="338"/>
            <ac:graphicFrameMk id="3" creationId="{81644628-8674-4169-AA09-CB1869FDA91A}"/>
          </ac:graphicFrameMkLst>
        </pc:graphicFrameChg>
        <pc:inkChg chg="del">
          <ac:chgData name="Yoon Sanghyeon" userId="96a6a3bb010475fd" providerId="LiveId" clId="{B337454C-07BF-4710-99D8-A4903EAB5653}" dt="2019-12-21T07:08:23.735" v="417" actId="478"/>
          <ac:inkMkLst>
            <pc:docMk/>
            <pc:sldMk cId="408782859" sldId="338"/>
            <ac:inkMk id="195" creationId="{6740C7FF-8E55-AA42-8E5B-E7F3D86A9618}"/>
          </ac:inkMkLst>
        </pc:inkChg>
        <pc:inkChg chg="del">
          <ac:chgData name="Yoon Sanghyeon" userId="96a6a3bb010475fd" providerId="LiveId" clId="{B337454C-07BF-4710-99D8-A4903EAB5653}" dt="2019-12-21T07:08:23.735" v="417" actId="478"/>
          <ac:inkMkLst>
            <pc:docMk/>
            <pc:sldMk cId="408782859" sldId="338"/>
            <ac:inkMk id="196" creationId="{BCCA069A-6914-0D42-8623-681A3DF5521A}"/>
          </ac:inkMkLst>
        </pc:inkChg>
        <pc:inkChg chg="del">
          <ac:chgData name="Yoon Sanghyeon" userId="96a6a3bb010475fd" providerId="LiveId" clId="{B337454C-07BF-4710-99D8-A4903EAB5653}" dt="2019-12-21T07:08:23.735" v="417" actId="478"/>
          <ac:inkMkLst>
            <pc:docMk/>
            <pc:sldMk cId="408782859" sldId="338"/>
            <ac:inkMk id="211" creationId="{76A67BD3-62E1-D045-899A-576C41DABF80}"/>
          </ac:inkMkLst>
        </pc:inkChg>
        <pc:inkChg chg="del">
          <ac:chgData name="Yoon Sanghyeon" userId="96a6a3bb010475fd" providerId="LiveId" clId="{B337454C-07BF-4710-99D8-A4903EAB5653}" dt="2019-12-21T07:08:23.735" v="417" actId="478"/>
          <ac:inkMkLst>
            <pc:docMk/>
            <pc:sldMk cId="408782859" sldId="338"/>
            <ac:inkMk id="212" creationId="{737E0717-FF2D-0941-9DA2-B7BCF00989D9}"/>
          </ac:inkMkLst>
        </pc:inkChg>
      </pc:sldChg>
      <pc:sldChg chg="delSp modSp">
        <pc:chgData name="Yoon Sanghyeon" userId="96a6a3bb010475fd" providerId="LiveId" clId="{B337454C-07BF-4710-99D8-A4903EAB5653}" dt="2019-12-21T07:08:46.015" v="418" actId="478"/>
        <pc:sldMkLst>
          <pc:docMk/>
          <pc:sldMk cId="2159635237" sldId="341"/>
        </pc:sldMkLst>
        <pc:spChg chg="mod">
          <ac:chgData name="Yoon Sanghyeon" userId="96a6a3bb010475fd" providerId="LiveId" clId="{B337454C-07BF-4710-99D8-A4903EAB5653}" dt="2019-12-21T06:12:50.159" v="382" actId="1076"/>
          <ac:spMkLst>
            <pc:docMk/>
            <pc:sldMk cId="2159635237" sldId="341"/>
            <ac:spMk id="9" creationId="{00000000-0000-0000-0000-000000000000}"/>
          </ac:spMkLst>
        </pc:spChg>
        <pc:inkChg chg="del">
          <ac:chgData name="Yoon Sanghyeon" userId="96a6a3bb010475fd" providerId="LiveId" clId="{B337454C-07BF-4710-99D8-A4903EAB5653}" dt="2019-12-21T07:08:46.015" v="418" actId="478"/>
          <ac:inkMkLst>
            <pc:docMk/>
            <pc:sldMk cId="2159635237" sldId="341"/>
            <ac:inkMk id="19" creationId="{EF4AF004-430B-7843-A04F-3DB6D8C48C65}"/>
          </ac:inkMkLst>
        </pc:inkChg>
      </pc:sldChg>
      <pc:sldChg chg="modSp">
        <pc:chgData name="Yoon Sanghyeon" userId="96a6a3bb010475fd" providerId="LiveId" clId="{B337454C-07BF-4710-99D8-A4903EAB5653}" dt="2019-12-22T04:01:24.544" v="2088" actId="20577"/>
        <pc:sldMkLst>
          <pc:docMk/>
          <pc:sldMk cId="2090866336" sldId="343"/>
        </pc:sldMkLst>
        <pc:spChg chg="mod">
          <ac:chgData name="Yoon Sanghyeon" userId="96a6a3bb010475fd" providerId="LiveId" clId="{B337454C-07BF-4710-99D8-A4903EAB5653}" dt="2019-12-22T04:01:24.544" v="2088" actId="20577"/>
          <ac:spMkLst>
            <pc:docMk/>
            <pc:sldMk cId="2090866336" sldId="343"/>
            <ac:spMk id="21" creationId="{47EF3729-EB81-4C90-9DEC-16004DFB5CF8}"/>
          </ac:spMkLst>
        </pc:spChg>
      </pc:sldChg>
      <pc:sldChg chg="addSp delSp modSp ord">
        <pc:chgData name="Yoon Sanghyeon" userId="96a6a3bb010475fd" providerId="LiveId" clId="{B337454C-07BF-4710-99D8-A4903EAB5653}" dt="2019-12-22T04:01:11.134" v="2086" actId="20577"/>
        <pc:sldMkLst>
          <pc:docMk/>
          <pc:sldMk cId="3480859638" sldId="344"/>
        </pc:sldMkLst>
        <pc:spChg chg="del mod">
          <ac:chgData name="Yoon Sanghyeon" userId="96a6a3bb010475fd" providerId="LiveId" clId="{B337454C-07BF-4710-99D8-A4903EAB5653}" dt="2019-12-21T08:08:21.684" v="1263" actId="478"/>
          <ac:spMkLst>
            <pc:docMk/>
            <pc:sldMk cId="3480859638" sldId="344"/>
            <ac:spMk id="19" creationId="{00000000-0000-0000-0000-000000000000}"/>
          </ac:spMkLst>
        </pc:spChg>
        <pc:spChg chg="add mod">
          <ac:chgData name="Yoon Sanghyeon" userId="96a6a3bb010475fd" providerId="LiveId" clId="{B337454C-07BF-4710-99D8-A4903EAB5653}" dt="2019-12-22T03:15:02.736" v="1779" actId="1036"/>
          <ac:spMkLst>
            <pc:docMk/>
            <pc:sldMk cId="3480859638" sldId="344"/>
            <ac:spMk id="20" creationId="{09AA76A2-D332-4D3F-BB10-D9C885A486D7}"/>
          </ac:spMkLst>
        </pc:spChg>
        <pc:spChg chg="mod">
          <ac:chgData name="Yoon Sanghyeon" userId="96a6a3bb010475fd" providerId="LiveId" clId="{B337454C-07BF-4710-99D8-A4903EAB5653}" dt="2019-12-22T04:01:11.134" v="2086" actId="20577"/>
          <ac:spMkLst>
            <pc:docMk/>
            <pc:sldMk cId="3480859638" sldId="344"/>
            <ac:spMk id="21" creationId="{47EF3729-EB81-4C90-9DEC-16004DFB5CF8}"/>
          </ac:spMkLst>
        </pc:spChg>
        <pc:spChg chg="mod">
          <ac:chgData name="Yoon Sanghyeon" userId="96a6a3bb010475fd" providerId="LiveId" clId="{B337454C-07BF-4710-99D8-A4903EAB5653}" dt="2019-12-21T08:08:17.166" v="1260" actId="20577"/>
          <ac:spMkLst>
            <pc:docMk/>
            <pc:sldMk cId="3480859638" sldId="344"/>
            <ac:spMk id="22" creationId="{F2A1A913-0503-4BA9-B541-279D427CB1CB}"/>
          </ac:spMkLst>
        </pc:spChg>
        <pc:spChg chg="add mod topLvl">
          <ac:chgData name="Yoon Sanghyeon" userId="96a6a3bb010475fd" providerId="LiveId" clId="{B337454C-07BF-4710-99D8-A4903EAB5653}" dt="2019-12-21T08:21:59.646" v="1412" actId="164"/>
          <ac:spMkLst>
            <pc:docMk/>
            <pc:sldMk cId="3480859638" sldId="344"/>
            <ac:spMk id="26" creationId="{7B457F46-4C4E-442C-BCB4-161DF5E0CCE2}"/>
          </ac:spMkLst>
        </pc:spChg>
        <pc:spChg chg="add mod topLvl">
          <ac:chgData name="Yoon Sanghyeon" userId="96a6a3bb010475fd" providerId="LiveId" clId="{B337454C-07BF-4710-99D8-A4903EAB5653}" dt="2019-12-22T03:14:45.806" v="1773" actId="122"/>
          <ac:spMkLst>
            <pc:docMk/>
            <pc:sldMk cId="3480859638" sldId="344"/>
            <ac:spMk id="28" creationId="{DFF34ACE-B2A9-463C-A194-4884074A11B8}"/>
          </ac:spMkLst>
        </pc:spChg>
        <pc:spChg chg="del">
          <ac:chgData name="Yoon Sanghyeon" userId="96a6a3bb010475fd" providerId="LiveId" clId="{B337454C-07BF-4710-99D8-A4903EAB5653}" dt="2019-12-21T08:08:20.196" v="1261" actId="478"/>
          <ac:spMkLst>
            <pc:docMk/>
            <pc:sldMk cId="3480859638" sldId="344"/>
            <ac:spMk id="30" creationId="{09444299-B048-40F8-A0EB-FDE03F68CF6D}"/>
          </ac:spMkLst>
        </pc:spChg>
        <pc:spChg chg="add mod">
          <ac:chgData name="Yoon Sanghyeon" userId="96a6a3bb010475fd" providerId="LiveId" clId="{B337454C-07BF-4710-99D8-A4903EAB5653}" dt="2019-12-21T08:19:29.708" v="1394" actId="164"/>
          <ac:spMkLst>
            <pc:docMk/>
            <pc:sldMk cId="3480859638" sldId="344"/>
            <ac:spMk id="31" creationId="{DA08A9EE-4C3B-45E5-8670-C35497446759}"/>
          </ac:spMkLst>
        </pc:spChg>
        <pc:spChg chg="add mod">
          <ac:chgData name="Yoon Sanghyeon" userId="96a6a3bb010475fd" providerId="LiveId" clId="{B337454C-07BF-4710-99D8-A4903EAB5653}" dt="2019-12-21T08:22:33.718" v="1423" actId="164"/>
          <ac:spMkLst>
            <pc:docMk/>
            <pc:sldMk cId="3480859638" sldId="344"/>
            <ac:spMk id="35" creationId="{20B27CD7-F040-4338-945D-2F9CBC7CCC5A}"/>
          </ac:spMkLst>
        </pc:spChg>
        <pc:spChg chg="add mod">
          <ac:chgData name="Yoon Sanghyeon" userId="96a6a3bb010475fd" providerId="LiveId" clId="{B337454C-07BF-4710-99D8-A4903EAB5653}" dt="2019-12-22T03:19:29.649" v="1867" actId="164"/>
          <ac:spMkLst>
            <pc:docMk/>
            <pc:sldMk cId="3480859638" sldId="344"/>
            <ac:spMk id="37" creationId="{143E020E-D0B2-41F5-AFD2-C55E80CE6B13}"/>
          </ac:spMkLst>
        </pc:spChg>
        <pc:spChg chg="add mod">
          <ac:chgData name="Yoon Sanghyeon" userId="96a6a3bb010475fd" providerId="LiveId" clId="{B337454C-07BF-4710-99D8-A4903EAB5653}" dt="2019-12-21T08:25:49.768" v="1438" actId="164"/>
          <ac:spMkLst>
            <pc:docMk/>
            <pc:sldMk cId="3480859638" sldId="344"/>
            <ac:spMk id="41" creationId="{6C499ADD-FA3A-47E6-B076-2D0C16F37AE6}"/>
          </ac:spMkLst>
        </pc:spChg>
        <pc:spChg chg="add mod">
          <ac:chgData name="Yoon Sanghyeon" userId="96a6a3bb010475fd" providerId="LiveId" clId="{B337454C-07BF-4710-99D8-A4903EAB5653}" dt="2019-12-22T03:12:57.556" v="1730" actId="1038"/>
          <ac:spMkLst>
            <pc:docMk/>
            <pc:sldMk cId="3480859638" sldId="344"/>
            <ac:spMk id="47" creationId="{E051D542-E2C8-45E9-8163-CBC0ECEA8263}"/>
          </ac:spMkLst>
        </pc:spChg>
        <pc:spChg chg="add mod">
          <ac:chgData name="Yoon Sanghyeon" userId="96a6a3bb010475fd" providerId="LiveId" clId="{B337454C-07BF-4710-99D8-A4903EAB5653}" dt="2019-12-22T03:13:33.697" v="1753" actId="164"/>
          <ac:spMkLst>
            <pc:docMk/>
            <pc:sldMk cId="3480859638" sldId="344"/>
            <ac:spMk id="49" creationId="{DF811E61-9343-4AD6-9FF8-56BDCDF9C45B}"/>
          </ac:spMkLst>
        </pc:spChg>
        <pc:spChg chg="add mod">
          <ac:chgData name="Yoon Sanghyeon" userId="96a6a3bb010475fd" providerId="LiveId" clId="{B337454C-07BF-4710-99D8-A4903EAB5653}" dt="2019-12-22T03:10:28.929" v="1700" actId="164"/>
          <ac:spMkLst>
            <pc:docMk/>
            <pc:sldMk cId="3480859638" sldId="344"/>
            <ac:spMk id="50" creationId="{1D20988A-D71F-4A62-B00A-BB91E2CA7E03}"/>
          </ac:spMkLst>
        </pc:spChg>
        <pc:spChg chg="add mod">
          <ac:chgData name="Yoon Sanghyeon" userId="96a6a3bb010475fd" providerId="LiveId" clId="{B337454C-07BF-4710-99D8-A4903EAB5653}" dt="2019-12-22T03:45:18.328" v="1972" actId="368"/>
          <ac:spMkLst>
            <pc:docMk/>
            <pc:sldMk cId="3480859638" sldId="344"/>
            <ac:spMk id="53" creationId="{F1BEA83E-A005-46C5-BF98-4FC2DF83AC1E}"/>
          </ac:spMkLst>
        </pc:spChg>
        <pc:spChg chg="add mod topLvl">
          <ac:chgData name="Yoon Sanghyeon" userId="96a6a3bb010475fd" providerId="LiveId" clId="{B337454C-07BF-4710-99D8-A4903EAB5653}" dt="2019-12-22T03:19:58.639" v="1876" actId="164"/>
          <ac:spMkLst>
            <pc:docMk/>
            <pc:sldMk cId="3480859638" sldId="344"/>
            <ac:spMk id="54" creationId="{AAE729EC-F27A-4CCF-9E93-2B3D70D40EAF}"/>
          </ac:spMkLst>
        </pc:spChg>
        <pc:spChg chg="add mod">
          <ac:chgData name="Yoon Sanghyeon" userId="96a6a3bb010475fd" providerId="LiveId" clId="{B337454C-07BF-4710-99D8-A4903EAB5653}" dt="2019-12-22T03:19:11.963" v="1861" actId="164"/>
          <ac:spMkLst>
            <pc:docMk/>
            <pc:sldMk cId="3480859638" sldId="344"/>
            <ac:spMk id="55" creationId="{95050FA1-1181-4DF9-B06D-2E60ABBA5250}"/>
          </ac:spMkLst>
        </pc:spChg>
        <pc:spChg chg="add mod ord">
          <ac:chgData name="Yoon Sanghyeon" userId="96a6a3bb010475fd" providerId="LiveId" clId="{B337454C-07BF-4710-99D8-A4903EAB5653}" dt="2019-12-22T03:16:36.123" v="1807" actId="1582"/>
          <ac:spMkLst>
            <pc:docMk/>
            <pc:sldMk cId="3480859638" sldId="344"/>
            <ac:spMk id="56" creationId="{39E5B652-C4BA-4B43-9C9C-A2FD9D41209F}"/>
          </ac:spMkLst>
        </pc:spChg>
        <pc:spChg chg="add mod ord">
          <ac:chgData name="Yoon Sanghyeon" userId="96a6a3bb010475fd" providerId="LiveId" clId="{B337454C-07BF-4710-99D8-A4903EAB5653}" dt="2019-12-22T03:16:41.143" v="1808" actId="1582"/>
          <ac:spMkLst>
            <pc:docMk/>
            <pc:sldMk cId="3480859638" sldId="344"/>
            <ac:spMk id="58" creationId="{154DEA52-E802-4900-B71F-8FDE462EA6AC}"/>
          </ac:spMkLst>
        </pc:spChg>
        <pc:spChg chg="add mod ord">
          <ac:chgData name="Yoon Sanghyeon" userId="96a6a3bb010475fd" providerId="LiveId" clId="{B337454C-07BF-4710-99D8-A4903EAB5653}" dt="2019-12-22T03:16:52.112" v="1809" actId="1582"/>
          <ac:spMkLst>
            <pc:docMk/>
            <pc:sldMk cId="3480859638" sldId="344"/>
            <ac:spMk id="59" creationId="{7E7E49FB-1E26-4F46-B823-CF2AF0389B1B}"/>
          </ac:spMkLst>
        </pc:spChg>
        <pc:spChg chg="add mod ord">
          <ac:chgData name="Yoon Sanghyeon" userId="96a6a3bb010475fd" providerId="LiveId" clId="{B337454C-07BF-4710-99D8-A4903EAB5653}" dt="2019-12-22T03:16:58.482" v="1810" actId="1582"/>
          <ac:spMkLst>
            <pc:docMk/>
            <pc:sldMk cId="3480859638" sldId="344"/>
            <ac:spMk id="62" creationId="{765688BF-F194-44FA-840C-30330B816490}"/>
          </ac:spMkLst>
        </pc:spChg>
        <pc:spChg chg="add mod ord">
          <ac:chgData name="Yoon Sanghyeon" userId="96a6a3bb010475fd" providerId="LiveId" clId="{B337454C-07BF-4710-99D8-A4903EAB5653}" dt="2019-12-22T03:17:20.216" v="1815" actId="1582"/>
          <ac:spMkLst>
            <pc:docMk/>
            <pc:sldMk cId="3480859638" sldId="344"/>
            <ac:spMk id="63" creationId="{6BEA33A0-71E2-47B6-AA37-98566B6FACC7}"/>
          </ac:spMkLst>
        </pc:spChg>
        <pc:spChg chg="add mod ord">
          <ac:chgData name="Yoon Sanghyeon" userId="96a6a3bb010475fd" providerId="LiveId" clId="{B337454C-07BF-4710-99D8-A4903EAB5653}" dt="2019-12-22T03:17:28.180" v="1817" actId="1582"/>
          <ac:spMkLst>
            <pc:docMk/>
            <pc:sldMk cId="3480859638" sldId="344"/>
            <ac:spMk id="64" creationId="{71FAA934-FAFA-435B-8EEB-2D5CC8E45135}"/>
          </ac:spMkLst>
        </pc:spChg>
        <pc:spChg chg="add mod ord">
          <ac:chgData name="Yoon Sanghyeon" userId="96a6a3bb010475fd" providerId="LiveId" clId="{B337454C-07BF-4710-99D8-A4903EAB5653}" dt="2019-12-22T03:17:05.436" v="1811" actId="1582"/>
          <ac:spMkLst>
            <pc:docMk/>
            <pc:sldMk cId="3480859638" sldId="344"/>
            <ac:spMk id="66" creationId="{1A019134-275F-4E55-B155-E20544A58A15}"/>
          </ac:spMkLst>
        </pc:spChg>
        <pc:spChg chg="add mod ord">
          <ac:chgData name="Yoon Sanghyeon" userId="96a6a3bb010475fd" providerId="LiveId" clId="{B337454C-07BF-4710-99D8-A4903EAB5653}" dt="2019-12-22T03:17:24.320" v="1816" actId="1582"/>
          <ac:spMkLst>
            <pc:docMk/>
            <pc:sldMk cId="3480859638" sldId="344"/>
            <ac:spMk id="68" creationId="{F60BF45F-0A76-4FB6-A39D-27BA408CBCB6}"/>
          </ac:spMkLst>
        </pc:spChg>
        <pc:spChg chg="add mod ord">
          <ac:chgData name="Yoon Sanghyeon" userId="96a6a3bb010475fd" providerId="LiveId" clId="{B337454C-07BF-4710-99D8-A4903EAB5653}" dt="2019-12-22T03:17:14.536" v="1814" actId="1582"/>
          <ac:spMkLst>
            <pc:docMk/>
            <pc:sldMk cId="3480859638" sldId="344"/>
            <ac:spMk id="69" creationId="{7451994B-BD49-482F-B05A-8B52E4FC0CB7}"/>
          </ac:spMkLst>
        </pc:spChg>
        <pc:spChg chg="add mod ord">
          <ac:chgData name="Yoon Sanghyeon" userId="96a6a3bb010475fd" providerId="LiveId" clId="{B337454C-07BF-4710-99D8-A4903EAB5653}" dt="2019-12-22T03:45:18.328" v="1972" actId="368"/>
          <ac:spMkLst>
            <pc:docMk/>
            <pc:sldMk cId="3480859638" sldId="344"/>
            <ac:spMk id="71" creationId="{0CE7614A-F15A-4FA8-8CB5-F0BAEB421B9E}"/>
          </ac:spMkLst>
        </pc:spChg>
        <pc:spChg chg="add mod ord topLvl">
          <ac:chgData name="Yoon Sanghyeon" userId="96a6a3bb010475fd" providerId="LiveId" clId="{B337454C-07BF-4710-99D8-A4903EAB5653}" dt="2019-12-22T03:19:58.639" v="1876" actId="164"/>
          <ac:spMkLst>
            <pc:docMk/>
            <pc:sldMk cId="3480859638" sldId="344"/>
            <ac:spMk id="73" creationId="{335A5143-97DD-403D-8D11-3E49EA51C953}"/>
          </ac:spMkLst>
        </pc:spChg>
        <pc:spChg chg="add mod ord">
          <ac:chgData name="Yoon Sanghyeon" userId="96a6a3bb010475fd" providerId="LiveId" clId="{B337454C-07BF-4710-99D8-A4903EAB5653}" dt="2019-12-22T03:19:11.963" v="1861" actId="164"/>
          <ac:spMkLst>
            <pc:docMk/>
            <pc:sldMk cId="3480859638" sldId="344"/>
            <ac:spMk id="75" creationId="{74DC6204-4F14-410A-8D35-14EF74DCBE74}"/>
          </ac:spMkLst>
        </pc:spChg>
        <pc:spChg chg="add mod ord">
          <ac:chgData name="Yoon Sanghyeon" userId="96a6a3bb010475fd" providerId="LiveId" clId="{B337454C-07BF-4710-99D8-A4903EAB5653}" dt="2019-12-22T03:19:29.649" v="1867" actId="164"/>
          <ac:spMkLst>
            <pc:docMk/>
            <pc:sldMk cId="3480859638" sldId="344"/>
            <ac:spMk id="76" creationId="{D5BB993C-AE63-46A1-BB08-32A142C34B8B}"/>
          </ac:spMkLst>
        </pc:spChg>
        <pc:spChg chg="add del mod ord">
          <ac:chgData name="Yoon Sanghyeon" userId="96a6a3bb010475fd" providerId="LiveId" clId="{B337454C-07BF-4710-99D8-A4903EAB5653}" dt="2019-12-22T03:52:09.165" v="2081" actId="478"/>
          <ac:spMkLst>
            <pc:docMk/>
            <pc:sldMk cId="3480859638" sldId="344"/>
            <ac:spMk id="79" creationId="{16AB9BA3-E39E-4B42-93E3-9FDF4A001972}"/>
          </ac:spMkLst>
        </pc:spChg>
        <pc:spChg chg="add mod ord">
          <ac:chgData name="Yoon Sanghyeon" userId="96a6a3bb010475fd" providerId="LiveId" clId="{B337454C-07BF-4710-99D8-A4903EAB5653}" dt="2019-12-22T03:21:55.209" v="1919" actId="164"/>
          <ac:spMkLst>
            <pc:docMk/>
            <pc:sldMk cId="3480859638" sldId="344"/>
            <ac:spMk id="80" creationId="{D45212EB-E7C4-4ABA-A503-C30832DD7299}"/>
          </ac:spMkLst>
        </pc:spChg>
        <pc:spChg chg="add mod ord">
          <ac:chgData name="Yoon Sanghyeon" userId="96a6a3bb010475fd" providerId="LiveId" clId="{B337454C-07BF-4710-99D8-A4903EAB5653}" dt="2019-12-22T03:22:07.370" v="1924" actId="164"/>
          <ac:spMkLst>
            <pc:docMk/>
            <pc:sldMk cId="3480859638" sldId="344"/>
            <ac:spMk id="81" creationId="{B4CC44E4-ADDE-402F-B097-D0D056250120}"/>
          </ac:spMkLst>
        </pc:spChg>
        <pc:spChg chg="add del mod">
          <ac:chgData name="Yoon Sanghyeon" userId="96a6a3bb010475fd" providerId="LiveId" clId="{B337454C-07BF-4710-99D8-A4903EAB5653}" dt="2019-12-22T03:20:11.820" v="1879" actId="478"/>
          <ac:spMkLst>
            <pc:docMk/>
            <pc:sldMk cId="3480859638" sldId="344"/>
            <ac:spMk id="82" creationId="{F694C2D5-1DF8-4C27-821B-20B0736A55A8}"/>
          </ac:spMkLst>
        </pc:spChg>
        <pc:spChg chg="add del mod">
          <ac:chgData name="Yoon Sanghyeon" userId="96a6a3bb010475fd" providerId="LiveId" clId="{B337454C-07BF-4710-99D8-A4903EAB5653}" dt="2019-12-22T03:20:10.607" v="1878" actId="478"/>
          <ac:spMkLst>
            <pc:docMk/>
            <pc:sldMk cId="3480859638" sldId="344"/>
            <ac:spMk id="83" creationId="{49FB170F-78B6-45DB-A47E-A923D099BFDB}"/>
          </ac:spMkLst>
        </pc:spChg>
        <pc:spChg chg="add mod">
          <ac:chgData name="Yoon Sanghyeon" userId="96a6a3bb010475fd" providerId="LiveId" clId="{B337454C-07BF-4710-99D8-A4903EAB5653}" dt="2019-12-22T03:21:55.209" v="1919" actId="164"/>
          <ac:spMkLst>
            <pc:docMk/>
            <pc:sldMk cId="3480859638" sldId="344"/>
            <ac:spMk id="84" creationId="{8205CA28-64C2-45E0-A8E3-360E0106A8AE}"/>
          </ac:spMkLst>
        </pc:spChg>
        <pc:spChg chg="add del mod ord">
          <ac:chgData name="Yoon Sanghyeon" userId="96a6a3bb010475fd" providerId="LiveId" clId="{B337454C-07BF-4710-99D8-A4903EAB5653}" dt="2019-12-22T03:52:10.420" v="2082" actId="478"/>
          <ac:spMkLst>
            <pc:docMk/>
            <pc:sldMk cId="3480859638" sldId="344"/>
            <ac:spMk id="85" creationId="{F4675338-49DD-43BD-8927-042DAD4B64D5}"/>
          </ac:spMkLst>
        </pc:spChg>
        <pc:spChg chg="add del mod">
          <ac:chgData name="Yoon Sanghyeon" userId="96a6a3bb010475fd" providerId="LiveId" clId="{B337454C-07BF-4710-99D8-A4903EAB5653}" dt="2019-12-22T03:20:28.740" v="1911" actId="478"/>
          <ac:spMkLst>
            <pc:docMk/>
            <pc:sldMk cId="3480859638" sldId="344"/>
            <ac:spMk id="86" creationId="{44411318-CD7A-4FC5-BC69-DD7AD701C094}"/>
          </ac:spMkLst>
        </pc:spChg>
        <pc:spChg chg="add mod">
          <ac:chgData name="Yoon Sanghyeon" userId="96a6a3bb010475fd" providerId="LiveId" clId="{B337454C-07BF-4710-99D8-A4903EAB5653}" dt="2019-12-22T03:22:07.370" v="1924" actId="164"/>
          <ac:spMkLst>
            <pc:docMk/>
            <pc:sldMk cId="3480859638" sldId="344"/>
            <ac:spMk id="87" creationId="{BC00708C-7DE0-4A5E-9F91-60FB706603E5}"/>
          </ac:spMkLst>
        </pc:spChg>
        <pc:spChg chg="add del mod">
          <ac:chgData name="Yoon Sanghyeon" userId="96a6a3bb010475fd" providerId="LiveId" clId="{B337454C-07BF-4710-99D8-A4903EAB5653}" dt="2019-12-22T03:20:33.345" v="1913" actId="478"/>
          <ac:spMkLst>
            <pc:docMk/>
            <pc:sldMk cId="3480859638" sldId="344"/>
            <ac:spMk id="88" creationId="{22430F46-1C32-41E2-BF15-43A983580FB6}"/>
          </ac:spMkLst>
        </pc:spChg>
        <pc:grpChg chg="add mod">
          <ac:chgData name="Yoon Sanghyeon" userId="96a6a3bb010475fd" providerId="LiveId" clId="{B337454C-07BF-4710-99D8-A4903EAB5653}" dt="2019-12-22T03:11:31.483" v="1710" actId="164"/>
          <ac:grpSpMkLst>
            <pc:docMk/>
            <pc:sldMk cId="3480859638" sldId="344"/>
            <ac:grpSpMk id="5" creationId="{0AD30C26-9942-439F-BE2C-14D82317D646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7" creationId="{4397256E-2776-470A-892B-DDCC6B074E00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8" creationId="{50D9427B-F437-4887-AFE2-FEFA2A8F3602}"/>
          </ac:grpSpMkLst>
        </pc:grpChg>
        <pc:grpChg chg="add mod">
          <ac:chgData name="Yoon Sanghyeon" userId="96a6a3bb010475fd" providerId="LiveId" clId="{B337454C-07BF-4710-99D8-A4903EAB5653}" dt="2019-12-21T08:17:09.893" v="1331" actId="164"/>
          <ac:grpSpMkLst>
            <pc:docMk/>
            <pc:sldMk cId="3480859638" sldId="344"/>
            <ac:grpSpMk id="8" creationId="{CDE66C04-DF09-44E6-B819-C4257891A80A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0" creationId="{1211A5CC-5A36-4F6B-B3F9-502C17AF8549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1" creationId="{B7FB8915-C6BA-4491-B91A-6B592CA242C6}"/>
          </ac:grpSpMkLst>
        </pc:grpChg>
        <pc:grpChg chg="add del mod">
          <ac:chgData name="Yoon Sanghyeon" userId="96a6a3bb010475fd" providerId="LiveId" clId="{B337454C-07BF-4710-99D8-A4903EAB5653}" dt="2019-12-21T08:41:56.094" v="1494" actId="165"/>
          <ac:grpSpMkLst>
            <pc:docMk/>
            <pc:sldMk cId="3480859638" sldId="344"/>
            <ac:grpSpMk id="11" creationId="{C37F5B0D-A33A-4C9B-AC56-BD1B2BA0F65C}"/>
          </ac:grpSpMkLst>
        </pc:grpChg>
        <pc:grpChg chg="add mod">
          <ac:chgData name="Yoon Sanghyeon" userId="96a6a3bb010475fd" providerId="LiveId" clId="{B337454C-07BF-4710-99D8-A4903EAB5653}" dt="2019-12-22T03:15:25.582" v="1786" actId="164"/>
          <ac:grpSpMkLst>
            <pc:docMk/>
            <pc:sldMk cId="3480859638" sldId="344"/>
            <ac:grpSpMk id="12" creationId="{C99266DB-36DA-470E-8069-7F2E92352A97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3" creationId="{C120B72A-D038-4690-9EDB-24F1C7FACA2C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4" creationId="{40CC34C1-BE7F-4670-9A0E-F678122449C3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6" creationId="{7F46991D-2104-4A80-B918-53380EC75A2F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7" creationId="{4ED8232A-6A01-45E0-8027-E4080EF2B562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19" creationId="{02721378-573F-4382-9F35-9C29521DCC3D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25" creationId="{F7D4C437-CA00-48F2-B19C-637CD91DAD28}"/>
          </ac:grpSpMkLst>
        </pc:grpChg>
        <pc:grpChg chg="add del mod">
          <ac:chgData name="Yoon Sanghyeon" userId="96a6a3bb010475fd" providerId="LiveId" clId="{B337454C-07BF-4710-99D8-A4903EAB5653}" dt="2019-12-22T03:19:47.940" v="1872" actId="165"/>
          <ac:grpSpMkLst>
            <pc:docMk/>
            <pc:sldMk cId="3480859638" sldId="344"/>
            <ac:grpSpMk id="27" creationId="{1CF07419-D497-40A9-93A1-D8FC56E3ED83}"/>
          </ac:grpSpMkLst>
        </pc:grpChg>
        <pc:grpChg chg="add mod">
          <ac:chgData name="Yoon Sanghyeon" userId="96a6a3bb010475fd" providerId="LiveId" clId="{B337454C-07BF-4710-99D8-A4903EAB5653}" dt="2019-12-22T03:13:57.252" v="1761" actId="164"/>
          <ac:grpSpMkLst>
            <pc:docMk/>
            <pc:sldMk cId="3480859638" sldId="344"/>
            <ac:grpSpMk id="29" creationId="{D9024BEA-8004-47CA-8F13-593CCF649E14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30" creationId="{7B6C5F11-22BC-4C21-B92B-A2D6DB76FF93}"/>
          </ac:grpSpMkLst>
        </pc:grpChg>
        <pc:grpChg chg="add del mod">
          <ac:chgData name="Yoon Sanghyeon" userId="96a6a3bb010475fd" providerId="LiveId" clId="{B337454C-07BF-4710-99D8-A4903EAB5653}" dt="2019-12-21T08:21:53.396" v="1410" actId="165"/>
          <ac:grpSpMkLst>
            <pc:docMk/>
            <pc:sldMk cId="3480859638" sldId="344"/>
            <ac:grpSpMk id="32" creationId="{6B7C504D-1955-43AD-B81A-8AF945819495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32" creationId="{83716561-FC87-4F6E-94E9-6C94DDAD9A3B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33" creationId="{0EC22272-047F-43A9-AB36-D9F894504167}"/>
          </ac:grpSpMkLst>
        </pc:grpChg>
        <pc:grpChg chg="add mod">
          <ac:chgData name="Yoon Sanghyeon" userId="96a6a3bb010475fd" providerId="LiveId" clId="{B337454C-07BF-4710-99D8-A4903EAB5653}" dt="2019-12-22T03:14:25.402" v="1768" actId="164"/>
          <ac:grpSpMkLst>
            <pc:docMk/>
            <pc:sldMk cId="3480859638" sldId="344"/>
            <ac:grpSpMk id="36" creationId="{81DCD932-024B-4D96-8C18-25E99B918E27}"/>
          </ac:grpSpMkLst>
        </pc:grpChg>
        <pc:grpChg chg="add mod">
          <ac:chgData name="Yoon Sanghyeon" userId="96a6a3bb010475fd" providerId="LiveId" clId="{B337454C-07BF-4710-99D8-A4903EAB5653}" dt="2019-12-22T03:12:13.690" v="1719" actId="164"/>
          <ac:grpSpMkLst>
            <pc:docMk/>
            <pc:sldMk cId="3480859638" sldId="344"/>
            <ac:grpSpMk id="38" creationId="{94E04556-792A-42FA-9C2F-597466454AFF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39" creationId="{284A788D-32E5-4023-B185-CA0C17E0F65B}"/>
          </ac:grpSpMkLst>
        </pc:grpChg>
        <pc:grpChg chg="add mod">
          <ac:chgData name="Yoon Sanghyeon" userId="96a6a3bb010475fd" providerId="LiveId" clId="{B337454C-07BF-4710-99D8-A4903EAB5653}" dt="2019-12-22T03:12:32.970" v="1724" actId="164"/>
          <ac:grpSpMkLst>
            <pc:docMk/>
            <pc:sldMk cId="3480859638" sldId="344"/>
            <ac:grpSpMk id="42" creationId="{FC7FADA9-82F4-42FE-BA7E-19CFD07C0CEB}"/>
          </ac:grpSpMkLst>
        </pc:grpChg>
        <pc:grpChg chg="add mod">
          <ac:chgData name="Yoon Sanghyeon" userId="96a6a3bb010475fd" providerId="LiveId" clId="{B337454C-07BF-4710-99D8-A4903EAB5653}" dt="2019-12-22T03:47:49.476" v="2013" actId="1038"/>
          <ac:grpSpMkLst>
            <pc:docMk/>
            <pc:sldMk cId="3480859638" sldId="344"/>
            <ac:grpSpMk id="43" creationId="{D3334016-73FB-4658-B359-EE324FDEE657}"/>
          </ac:grpSpMkLst>
        </pc:grpChg>
        <pc:grpChg chg="add mod">
          <ac:chgData name="Yoon Sanghyeon" userId="96a6a3bb010475fd" providerId="LiveId" clId="{B337454C-07BF-4710-99D8-A4903EAB5653}" dt="2019-12-22T03:12:49.945" v="1727" actId="164"/>
          <ac:grpSpMkLst>
            <pc:docMk/>
            <pc:sldMk cId="3480859638" sldId="344"/>
            <ac:grpSpMk id="48" creationId="{A13D479B-A30C-4B42-A89C-CB43B37E81E4}"/>
          </ac:grpSpMkLst>
        </pc:grpChg>
        <pc:grpChg chg="add mod">
          <ac:chgData name="Yoon Sanghyeon" userId="96a6a3bb010475fd" providerId="LiveId" clId="{B337454C-07BF-4710-99D8-A4903EAB5653}" dt="2019-12-22T03:15:43.698" v="1796" actId="164"/>
          <ac:grpSpMkLst>
            <pc:docMk/>
            <pc:sldMk cId="3480859638" sldId="344"/>
            <ac:grpSpMk id="52" creationId="{5AD8A421-79BB-48E0-954B-BBDC00EF265C}"/>
          </ac:grpSpMkLst>
        </pc:grpChg>
        <pc:picChg chg="add mod">
          <ac:chgData name="Yoon Sanghyeon" userId="96a6a3bb010475fd" providerId="LiveId" clId="{B337454C-07BF-4710-99D8-A4903EAB5653}" dt="2019-12-22T03:10:28.929" v="1700" actId="164"/>
          <ac:picMkLst>
            <pc:docMk/>
            <pc:sldMk cId="3480859638" sldId="344"/>
            <ac:picMk id="4" creationId="{713FFB89-18D4-4AB3-A0B5-1BBB8FD3FA68}"/>
          </ac:picMkLst>
        </pc:picChg>
        <pc:picChg chg="add mod">
          <ac:chgData name="Yoon Sanghyeon" userId="96a6a3bb010475fd" providerId="LiveId" clId="{B337454C-07BF-4710-99D8-A4903EAB5653}" dt="2019-12-22T03:09:50.220" v="1678" actId="1076"/>
          <ac:picMkLst>
            <pc:docMk/>
            <pc:sldMk cId="3480859638" sldId="344"/>
            <ac:picMk id="6" creationId="{2F549D69-7C47-4496-BC1C-47EF9FD8205D}"/>
          </ac:picMkLst>
        </pc:picChg>
        <pc:picChg chg="add mod topLvl">
          <ac:chgData name="Yoon Sanghyeon" userId="96a6a3bb010475fd" providerId="LiveId" clId="{B337454C-07BF-4710-99D8-A4903EAB5653}" dt="2019-12-22T03:09:05.090" v="1671" actId="1076"/>
          <ac:picMkLst>
            <pc:docMk/>
            <pc:sldMk cId="3480859638" sldId="344"/>
            <ac:picMk id="15" creationId="{1A1AC863-36B6-44E2-A653-7040441A92A6}"/>
          </ac:picMkLst>
        </pc:picChg>
        <pc:picChg chg="add mod">
          <ac:chgData name="Yoon Sanghyeon" userId="96a6a3bb010475fd" providerId="LiveId" clId="{B337454C-07BF-4710-99D8-A4903EAB5653}" dt="2019-12-22T03:09:23.562" v="1673" actId="1076"/>
          <ac:picMkLst>
            <pc:docMk/>
            <pc:sldMk cId="3480859638" sldId="344"/>
            <ac:picMk id="18" creationId="{096F89CA-1CE9-4CBB-9767-E8EB6362BD22}"/>
          </ac:picMkLst>
        </pc:picChg>
        <pc:picChg chg="add del mod topLvl">
          <ac:chgData name="Yoon Sanghyeon" userId="96a6a3bb010475fd" providerId="LiveId" clId="{B337454C-07BF-4710-99D8-A4903EAB5653}" dt="2019-12-21T08:42:00.467" v="1496" actId="478"/>
          <ac:picMkLst>
            <pc:docMk/>
            <pc:sldMk cId="3480859638" sldId="344"/>
            <ac:picMk id="27" creationId="{32A45BF7-9884-49F6-947C-970CBFADB79C}"/>
          </ac:picMkLst>
        </pc:picChg>
        <pc:picChg chg="add mod">
          <ac:chgData name="Yoon Sanghyeon" userId="96a6a3bb010475fd" providerId="LiveId" clId="{B337454C-07BF-4710-99D8-A4903EAB5653}" dt="2019-12-22T03:08:15.648" v="1658" actId="1076"/>
          <ac:picMkLst>
            <pc:docMk/>
            <pc:sldMk cId="3480859638" sldId="344"/>
            <ac:picMk id="34" creationId="{5D54CCC4-101F-43F6-B11C-ECE9DDA4E721}"/>
          </ac:picMkLst>
        </pc:picChg>
        <pc:picChg chg="add mod">
          <ac:chgData name="Yoon Sanghyeon" userId="96a6a3bb010475fd" providerId="LiveId" clId="{B337454C-07BF-4710-99D8-A4903EAB5653}" dt="2019-12-22T03:08:42.585" v="1662" actId="1076"/>
          <ac:picMkLst>
            <pc:docMk/>
            <pc:sldMk cId="3480859638" sldId="344"/>
            <ac:picMk id="40" creationId="{3976C6F1-3B81-40F4-A2C8-228AB7CCB757}"/>
          </ac:picMkLst>
        </pc:picChg>
        <pc:picChg chg="add del mod">
          <ac:chgData name="Yoon Sanghyeon" userId="96a6a3bb010475fd" providerId="LiveId" clId="{B337454C-07BF-4710-99D8-A4903EAB5653}" dt="2019-12-21T08:34:11.940" v="1443" actId="478"/>
          <ac:picMkLst>
            <pc:docMk/>
            <pc:sldMk cId="3480859638" sldId="344"/>
            <ac:picMk id="44" creationId="{80008251-C4E3-4CC2-B7C3-CA3AA2E3F795}"/>
          </ac:picMkLst>
        </pc:picChg>
        <pc:picChg chg="add mod">
          <ac:chgData name="Yoon Sanghyeon" userId="96a6a3bb010475fd" providerId="LiveId" clId="{B337454C-07BF-4710-99D8-A4903EAB5653}" dt="2019-12-22T03:12:57.556" v="1730" actId="1038"/>
          <ac:picMkLst>
            <pc:docMk/>
            <pc:sldMk cId="3480859638" sldId="344"/>
            <ac:picMk id="46" creationId="{C5DF15E1-E76E-428E-ADDF-C615DB3BA96F}"/>
          </ac:picMkLst>
        </pc:picChg>
        <pc:picChg chg="add mod">
          <ac:chgData name="Yoon Sanghyeon" userId="96a6a3bb010475fd" providerId="LiveId" clId="{B337454C-07BF-4710-99D8-A4903EAB5653}" dt="2019-12-22T03:09:32.070" v="1675" actId="1076"/>
          <ac:picMkLst>
            <pc:docMk/>
            <pc:sldMk cId="3480859638" sldId="344"/>
            <ac:picMk id="51" creationId="{6BFB8646-F68A-4CEF-A580-9AF179B95800}"/>
          </ac:picMkLst>
        </pc:picChg>
        <pc:cxnChg chg="add mod">
          <ac:chgData name="Yoon Sanghyeon" userId="96a6a3bb010475fd" providerId="LiveId" clId="{B337454C-07BF-4710-99D8-A4903EAB5653}" dt="2019-12-22T03:49:58.363" v="2043" actId="14100"/>
          <ac:cxnSpMkLst>
            <pc:docMk/>
            <pc:sldMk cId="3480859638" sldId="344"/>
            <ac:cxnSpMk id="57" creationId="{48151D1F-F49D-4C14-BE40-0848FB8550F8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60" creationId="{03057812-259A-4A73-B5BE-EFA51768E4CE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61" creationId="{5A3F4F0C-A723-4986-8738-075469B55831}"/>
          </ac:cxnSpMkLst>
        </pc:cxnChg>
        <pc:cxnChg chg="add del mod">
          <ac:chgData name="Yoon Sanghyeon" userId="96a6a3bb010475fd" providerId="LiveId" clId="{B337454C-07BF-4710-99D8-A4903EAB5653}" dt="2019-12-21T08:53:56.368" v="1642" actId="478"/>
          <ac:cxnSpMkLst>
            <pc:docMk/>
            <pc:sldMk cId="3480859638" sldId="344"/>
            <ac:cxnSpMk id="63" creationId="{0B359777-54AA-44DD-BC20-9F4E788C3069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65" creationId="{A5B43E56-5361-4938-AC2B-A18F86712680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67" creationId="{AB18CC04-42C8-4499-857E-DC6CBC5500E3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70" creationId="{C522880B-EF9F-465B-873D-786ECC6A29B3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72" creationId="{9340FD88-DCE6-4988-85DC-AB1B4AF83A4A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74" creationId="{B03965E1-EF39-4EA0-9BFD-0C798B828C54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77" creationId="{A06B526A-1C78-46BF-8FF9-466280BB0823}"/>
          </ac:cxnSpMkLst>
        </pc:cxnChg>
        <pc:cxnChg chg="add del mod">
          <ac:chgData name="Yoon Sanghyeon" userId="96a6a3bb010475fd" providerId="LiveId" clId="{B337454C-07BF-4710-99D8-A4903EAB5653}" dt="2019-12-22T03:34:45.359" v="1929" actId="478"/>
          <ac:cxnSpMkLst>
            <pc:docMk/>
            <pc:sldMk cId="3480859638" sldId="344"/>
            <ac:cxnSpMk id="78" creationId="{D294B084-0EBF-4DDF-A525-AEE78706CAFF}"/>
          </ac:cxnSpMkLst>
        </pc:cxnChg>
        <pc:cxnChg chg="add mod">
          <ac:chgData name="Yoon Sanghyeon" userId="96a6a3bb010475fd" providerId="LiveId" clId="{B337454C-07BF-4710-99D8-A4903EAB5653}" dt="2019-12-22T03:48:59.638" v="2026" actId="14100"/>
          <ac:cxnSpMkLst>
            <pc:docMk/>
            <pc:sldMk cId="3480859638" sldId="344"/>
            <ac:cxnSpMk id="89" creationId="{020CD0B4-C443-4BA1-BC09-ED6FA0C22970}"/>
          </ac:cxnSpMkLst>
        </pc:cxnChg>
        <pc:cxnChg chg="add mod">
          <ac:chgData name="Yoon Sanghyeon" userId="96a6a3bb010475fd" providerId="LiveId" clId="{B337454C-07BF-4710-99D8-A4903EAB5653}" dt="2019-12-22T03:49:09.582" v="2029" actId="14100"/>
          <ac:cxnSpMkLst>
            <pc:docMk/>
            <pc:sldMk cId="3480859638" sldId="344"/>
            <ac:cxnSpMk id="91" creationId="{B17BE465-DE12-49B6-ABB0-A3300E481CDE}"/>
          </ac:cxnSpMkLst>
        </pc:cxnChg>
        <pc:cxnChg chg="add mod">
          <ac:chgData name="Yoon Sanghyeon" userId="96a6a3bb010475fd" providerId="LiveId" clId="{B337454C-07BF-4710-99D8-A4903EAB5653}" dt="2019-12-22T03:49:27.023" v="2034" actId="14100"/>
          <ac:cxnSpMkLst>
            <pc:docMk/>
            <pc:sldMk cId="3480859638" sldId="344"/>
            <ac:cxnSpMk id="101" creationId="{973C0868-368A-43DD-9835-FB78F6A54236}"/>
          </ac:cxnSpMkLst>
        </pc:cxnChg>
        <pc:cxnChg chg="add mod">
          <ac:chgData name="Yoon Sanghyeon" userId="96a6a3bb010475fd" providerId="LiveId" clId="{B337454C-07BF-4710-99D8-A4903EAB5653}" dt="2019-12-22T03:49:40.399" v="2038" actId="14100"/>
          <ac:cxnSpMkLst>
            <pc:docMk/>
            <pc:sldMk cId="3480859638" sldId="344"/>
            <ac:cxnSpMk id="106" creationId="{C8C77080-63D8-4031-8405-225B1D98B359}"/>
          </ac:cxnSpMkLst>
        </pc:cxnChg>
        <pc:cxnChg chg="add mod">
          <ac:chgData name="Yoon Sanghyeon" userId="96a6a3bb010475fd" providerId="LiveId" clId="{B337454C-07BF-4710-99D8-A4903EAB5653}" dt="2019-12-22T03:51:58.567" v="2080" actId="14100"/>
          <ac:cxnSpMkLst>
            <pc:docMk/>
            <pc:sldMk cId="3480859638" sldId="344"/>
            <ac:cxnSpMk id="110" creationId="{45A70ABC-86C1-4356-9048-6971B52CFDEE}"/>
          </ac:cxnSpMkLst>
        </pc:cxnChg>
        <pc:cxnChg chg="add mod">
          <ac:chgData name="Yoon Sanghyeon" userId="96a6a3bb010475fd" providerId="LiveId" clId="{B337454C-07BF-4710-99D8-A4903EAB5653}" dt="2019-12-22T03:50:11.402" v="2047" actId="14100"/>
          <ac:cxnSpMkLst>
            <pc:docMk/>
            <pc:sldMk cId="3480859638" sldId="344"/>
            <ac:cxnSpMk id="115" creationId="{60D917D9-E905-4303-B69E-ED63615ED1FD}"/>
          </ac:cxnSpMkLst>
        </pc:cxnChg>
        <pc:cxnChg chg="add mod">
          <ac:chgData name="Yoon Sanghyeon" userId="96a6a3bb010475fd" providerId="LiveId" clId="{B337454C-07BF-4710-99D8-A4903EAB5653}" dt="2019-12-22T03:50:29.252" v="2052" actId="14100"/>
          <ac:cxnSpMkLst>
            <pc:docMk/>
            <pc:sldMk cId="3480859638" sldId="344"/>
            <ac:cxnSpMk id="118" creationId="{57ED86FA-EDFF-4F16-B893-4F4CD192E0A8}"/>
          </ac:cxnSpMkLst>
        </pc:cxnChg>
        <pc:cxnChg chg="add mod">
          <ac:chgData name="Yoon Sanghyeon" userId="96a6a3bb010475fd" providerId="LiveId" clId="{B337454C-07BF-4710-99D8-A4903EAB5653}" dt="2019-12-22T03:50:40.661" v="2055" actId="14100"/>
          <ac:cxnSpMkLst>
            <pc:docMk/>
            <pc:sldMk cId="3480859638" sldId="344"/>
            <ac:cxnSpMk id="123" creationId="{E2CE264D-D841-4B96-8794-4A7BC32CD639}"/>
          </ac:cxnSpMkLst>
        </pc:cxnChg>
        <pc:cxnChg chg="add mod">
          <ac:chgData name="Yoon Sanghyeon" userId="96a6a3bb010475fd" providerId="LiveId" clId="{B337454C-07BF-4710-99D8-A4903EAB5653}" dt="2019-12-22T03:50:53.223" v="2058" actId="14100"/>
          <ac:cxnSpMkLst>
            <pc:docMk/>
            <pc:sldMk cId="3480859638" sldId="344"/>
            <ac:cxnSpMk id="126" creationId="{25FECA97-9AC4-4536-A9F8-04CAFF446B8A}"/>
          </ac:cxnSpMkLst>
        </pc:cxnChg>
        <pc:cxnChg chg="add mod">
          <ac:chgData name="Yoon Sanghyeon" userId="96a6a3bb010475fd" providerId="LiveId" clId="{B337454C-07BF-4710-99D8-A4903EAB5653}" dt="2019-12-22T03:51:00.495" v="2060" actId="1076"/>
          <ac:cxnSpMkLst>
            <pc:docMk/>
            <pc:sldMk cId="3480859638" sldId="344"/>
            <ac:cxnSpMk id="128" creationId="{CC0DBED9-6FB0-4D97-81F8-94C06B2CC4C4}"/>
          </ac:cxnSpMkLst>
        </pc:cxnChg>
        <pc:cxnChg chg="add mod">
          <ac:chgData name="Yoon Sanghyeon" userId="96a6a3bb010475fd" providerId="LiveId" clId="{B337454C-07BF-4710-99D8-A4903EAB5653}" dt="2019-12-22T03:51:10.468" v="2064" actId="14100"/>
          <ac:cxnSpMkLst>
            <pc:docMk/>
            <pc:sldMk cId="3480859638" sldId="344"/>
            <ac:cxnSpMk id="129" creationId="{BBBF159D-278A-4469-8B06-A75973C264FE}"/>
          </ac:cxnSpMkLst>
        </pc:cxnChg>
        <pc:cxnChg chg="add mod">
          <ac:chgData name="Yoon Sanghyeon" userId="96a6a3bb010475fd" providerId="LiveId" clId="{B337454C-07BF-4710-99D8-A4903EAB5653}" dt="2019-12-22T03:51:41.223" v="2074" actId="14100"/>
          <ac:cxnSpMkLst>
            <pc:docMk/>
            <pc:sldMk cId="3480859638" sldId="344"/>
            <ac:cxnSpMk id="132" creationId="{AD25C18F-5179-4478-BBC7-2781231C8424}"/>
          </ac:cxnSpMkLst>
        </pc:cxnChg>
        <pc:cxnChg chg="add mod">
          <ac:chgData name="Yoon Sanghyeon" userId="96a6a3bb010475fd" providerId="LiveId" clId="{B337454C-07BF-4710-99D8-A4903EAB5653}" dt="2019-12-22T03:51:50.943" v="2079" actId="14100"/>
          <ac:cxnSpMkLst>
            <pc:docMk/>
            <pc:sldMk cId="3480859638" sldId="344"/>
            <ac:cxnSpMk id="136" creationId="{4F655F02-440D-464F-BA7B-7FB966C49702}"/>
          </ac:cxnSpMkLst>
        </pc:cxnChg>
      </pc:sldChg>
      <pc:sldChg chg="delSp modSp">
        <pc:chgData name="Yoon Sanghyeon" userId="96a6a3bb010475fd" providerId="LiveId" clId="{B337454C-07BF-4710-99D8-A4903EAB5653}" dt="2019-12-21T07:08:16.091" v="415" actId="478"/>
        <pc:sldMkLst>
          <pc:docMk/>
          <pc:sldMk cId="2052266770" sldId="351"/>
        </pc:sldMkLst>
        <pc:picChg chg="mod">
          <ac:chgData name="Yoon Sanghyeon" userId="96a6a3bb010475fd" providerId="LiveId" clId="{B337454C-07BF-4710-99D8-A4903EAB5653}" dt="2019-12-21T06:27:16.580" v="386" actId="1076"/>
          <ac:picMkLst>
            <pc:docMk/>
            <pc:sldMk cId="2052266770" sldId="351"/>
            <ac:picMk id="27" creationId="{9FBC5534-AF4F-4BF8-B1F3-E575210798CC}"/>
          </ac:picMkLst>
        </pc:picChg>
        <pc:inkChg chg="del">
          <ac:chgData name="Yoon Sanghyeon" userId="96a6a3bb010475fd" providerId="LiveId" clId="{B337454C-07BF-4710-99D8-A4903EAB5653}" dt="2019-12-21T07:08:16.091" v="415" actId="478"/>
          <ac:inkMkLst>
            <pc:docMk/>
            <pc:sldMk cId="2052266770" sldId="351"/>
            <ac:inkMk id="4" creationId="{372EA0D6-A303-BA49-8E61-0556B29A7375}"/>
          </ac:inkMkLst>
        </pc:inkChg>
      </pc:sldChg>
      <pc:sldChg chg="addSp delSp modSp del ord">
        <pc:chgData name="Yoon Sanghyeon" userId="96a6a3bb010475fd" providerId="LiveId" clId="{B337454C-07BF-4710-99D8-A4903EAB5653}" dt="2019-12-22T04:47:34.357" v="2331" actId="2696"/>
        <pc:sldMkLst>
          <pc:docMk/>
          <pc:sldMk cId="2164820638" sldId="353"/>
        </pc:sldMkLst>
        <pc:spChg chg="add mod">
          <ac:chgData name="Yoon Sanghyeon" userId="96a6a3bb010475fd" providerId="LiveId" clId="{B337454C-07BF-4710-99D8-A4903EAB5653}" dt="2019-12-19T19:58:23.290" v="289" actId="164"/>
          <ac:spMkLst>
            <pc:docMk/>
            <pc:sldMk cId="2164820638" sldId="353"/>
            <ac:spMk id="14" creationId="{68F3C26A-4EA1-46D3-A67B-13D76A3DBEFB}"/>
          </ac:spMkLst>
        </pc:spChg>
        <pc:spChg chg="mod">
          <ac:chgData name="Yoon Sanghyeon" userId="96a6a3bb010475fd" providerId="LiveId" clId="{B337454C-07BF-4710-99D8-A4903EAB5653}" dt="2019-12-22T04:14:14.975" v="2169" actId="20577"/>
          <ac:spMkLst>
            <pc:docMk/>
            <pc:sldMk cId="2164820638" sldId="353"/>
            <ac:spMk id="22" creationId="{F2A1A913-0503-4BA9-B541-279D427CB1CB}"/>
          </ac:spMkLst>
        </pc:spChg>
        <pc:spChg chg="del">
          <ac:chgData name="Yoon Sanghyeon" userId="96a6a3bb010475fd" providerId="LiveId" clId="{B337454C-07BF-4710-99D8-A4903EAB5653}" dt="2019-12-19T19:58:08.144" v="285" actId="478"/>
          <ac:spMkLst>
            <pc:docMk/>
            <pc:sldMk cId="2164820638" sldId="353"/>
            <ac:spMk id="26" creationId="{26DC27E7-9B41-4711-8E6D-B944BFCC4BEA}"/>
          </ac:spMkLst>
        </pc:spChg>
        <pc:spChg chg="mod">
          <ac:chgData name="Yoon Sanghyeon" userId="96a6a3bb010475fd" providerId="LiveId" clId="{B337454C-07BF-4710-99D8-A4903EAB5653}" dt="2019-12-19T19:57:30.760" v="260" actId="20577"/>
          <ac:spMkLst>
            <pc:docMk/>
            <pc:sldMk cId="2164820638" sldId="353"/>
            <ac:spMk id="29" creationId="{4B8D063A-C824-41C9-8698-E9C956E5E10B}"/>
          </ac:spMkLst>
        </pc:spChg>
        <pc:spChg chg="mod topLvl">
          <ac:chgData name="Yoon Sanghyeon" userId="96a6a3bb010475fd" providerId="LiveId" clId="{B337454C-07BF-4710-99D8-A4903EAB5653}" dt="2019-12-19T19:52:20.150" v="61" actId="164"/>
          <ac:spMkLst>
            <pc:docMk/>
            <pc:sldMk cId="2164820638" sldId="353"/>
            <ac:spMk id="43" creationId="{387139C8-DA0C-4201-B578-BA5F8B0BF2B8}"/>
          </ac:spMkLst>
        </pc:spChg>
        <pc:spChg chg="del mod topLvl">
          <ac:chgData name="Yoon Sanghyeon" userId="96a6a3bb010475fd" providerId="LiveId" clId="{B337454C-07BF-4710-99D8-A4903EAB5653}" dt="2019-12-19T19:53:49.632" v="101" actId="478"/>
          <ac:spMkLst>
            <pc:docMk/>
            <pc:sldMk cId="2164820638" sldId="353"/>
            <ac:spMk id="66" creationId="{D92D7D89-F922-4DCE-B9D0-2B9ADE3D2114}"/>
          </ac:spMkLst>
        </pc:spChg>
        <pc:spChg chg="mod">
          <ac:chgData name="Yoon Sanghyeon" userId="96a6a3bb010475fd" providerId="LiveId" clId="{B337454C-07BF-4710-99D8-A4903EAB5653}" dt="2019-12-19T19:52:45.825" v="81" actId="20577"/>
          <ac:spMkLst>
            <pc:docMk/>
            <pc:sldMk cId="2164820638" sldId="353"/>
            <ac:spMk id="76" creationId="{2E63863F-5A0A-42C9-969A-969E3F480835}"/>
          </ac:spMkLst>
        </pc:spChg>
        <pc:spChg chg="mod topLvl">
          <ac:chgData name="Yoon Sanghyeon" userId="96a6a3bb010475fd" providerId="LiveId" clId="{B337454C-07BF-4710-99D8-A4903EAB5653}" dt="2019-12-19T19:52:56.890" v="84" actId="14100"/>
          <ac:spMkLst>
            <pc:docMk/>
            <pc:sldMk cId="2164820638" sldId="353"/>
            <ac:spMk id="79" creationId="{87563D0C-3D0B-42BD-8F66-837A6D7C9988}"/>
          </ac:spMkLst>
        </pc:spChg>
        <pc:spChg chg="del mod topLvl">
          <ac:chgData name="Yoon Sanghyeon" userId="96a6a3bb010475fd" providerId="LiveId" clId="{B337454C-07BF-4710-99D8-A4903EAB5653}" dt="2019-12-19T19:53:46.670" v="100" actId="478"/>
          <ac:spMkLst>
            <pc:docMk/>
            <pc:sldMk cId="2164820638" sldId="353"/>
            <ac:spMk id="80" creationId="{FAC23C36-427A-44EE-B14A-9ACFF117A37C}"/>
          </ac:spMkLst>
        </pc:spChg>
        <pc:spChg chg="del">
          <ac:chgData name="Yoon Sanghyeon" userId="96a6a3bb010475fd" providerId="LiveId" clId="{B337454C-07BF-4710-99D8-A4903EAB5653}" dt="2019-12-19T19:54:42.492" v="152" actId="478"/>
          <ac:spMkLst>
            <pc:docMk/>
            <pc:sldMk cId="2164820638" sldId="353"/>
            <ac:spMk id="81" creationId="{3DBBE1B9-6959-4A56-962B-D92788519319}"/>
          </ac:spMkLst>
        </pc:spChg>
        <pc:spChg chg="mod">
          <ac:chgData name="Yoon Sanghyeon" userId="96a6a3bb010475fd" providerId="LiveId" clId="{B337454C-07BF-4710-99D8-A4903EAB5653}" dt="2019-12-22T04:12:45.952" v="2142"/>
          <ac:spMkLst>
            <pc:docMk/>
            <pc:sldMk cId="2164820638" sldId="353"/>
            <ac:spMk id="85" creationId="{0FD7619F-7F28-47A6-9991-48BC2AB28738}"/>
          </ac:spMkLst>
        </pc:spChg>
        <pc:spChg chg="mod">
          <ac:chgData name="Yoon Sanghyeon" userId="96a6a3bb010475fd" providerId="LiveId" clId="{B337454C-07BF-4710-99D8-A4903EAB5653}" dt="2019-12-19T19:54:04.666" v="121" actId="20577"/>
          <ac:spMkLst>
            <pc:docMk/>
            <pc:sldMk cId="2164820638" sldId="353"/>
            <ac:spMk id="89" creationId="{2F170F32-EE5E-4860-B6D7-BA2FA5CCA2B5}"/>
          </ac:spMkLst>
        </pc:spChg>
        <pc:spChg chg="mod">
          <ac:chgData name="Yoon Sanghyeon" userId="96a6a3bb010475fd" providerId="LiveId" clId="{B337454C-07BF-4710-99D8-A4903EAB5653}" dt="2019-12-22T04:06:33.832" v="2101" actId="1035"/>
          <ac:spMkLst>
            <pc:docMk/>
            <pc:sldMk cId="2164820638" sldId="353"/>
            <ac:spMk id="93" creationId="{D44F6818-6C7C-4EAE-BBD9-16403C25FC14}"/>
          </ac:spMkLst>
        </pc:spChg>
        <pc:spChg chg="mod">
          <ac:chgData name="Yoon Sanghyeon" userId="96a6a3bb010475fd" providerId="LiveId" clId="{B337454C-07BF-4710-99D8-A4903EAB5653}" dt="2019-12-19T19:55:19.486" v="173" actId="20577"/>
          <ac:spMkLst>
            <pc:docMk/>
            <pc:sldMk cId="2164820638" sldId="353"/>
            <ac:spMk id="100" creationId="{CE732809-BCCA-43A9-A528-C201DA9E0282}"/>
          </ac:spMkLst>
        </pc:spChg>
        <pc:spChg chg="mod">
          <ac:chgData name="Yoon Sanghyeon" userId="96a6a3bb010475fd" providerId="LiveId" clId="{B337454C-07BF-4710-99D8-A4903EAB5653}" dt="2019-12-19T19:55:59.289" v="195" actId="20577"/>
          <ac:spMkLst>
            <pc:docMk/>
            <pc:sldMk cId="2164820638" sldId="353"/>
            <ac:spMk id="105" creationId="{1824DCDD-3095-43CA-B356-F88C80406C95}"/>
          </ac:spMkLst>
        </pc:spChg>
        <pc:spChg chg="mod">
          <ac:chgData name="Yoon Sanghyeon" userId="96a6a3bb010475fd" providerId="LiveId" clId="{B337454C-07BF-4710-99D8-A4903EAB5653}" dt="2019-12-22T04:12:53.333" v="2146" actId="1035"/>
          <ac:spMkLst>
            <pc:docMk/>
            <pc:sldMk cId="2164820638" sldId="353"/>
            <ac:spMk id="109" creationId="{786515E0-2BBE-47A4-A72C-96BF1A8ACF34}"/>
          </ac:spMkLst>
        </pc:spChg>
        <pc:spChg chg="mod">
          <ac:chgData name="Yoon Sanghyeon" userId="96a6a3bb010475fd" providerId="LiveId" clId="{B337454C-07BF-4710-99D8-A4903EAB5653}" dt="2019-12-19T19:58:39.371" v="312"/>
          <ac:spMkLst>
            <pc:docMk/>
            <pc:sldMk cId="2164820638" sldId="353"/>
            <ac:spMk id="113" creationId="{05E87881-A5F4-40A2-BC34-021E249BECA4}"/>
          </ac:spMkLst>
        </pc:spChg>
        <pc:spChg chg="mod">
          <ac:chgData name="Yoon Sanghyeon" userId="96a6a3bb010475fd" providerId="LiveId" clId="{B337454C-07BF-4710-99D8-A4903EAB5653}" dt="2019-12-19T19:58:53.432" v="320" actId="20577"/>
          <ac:spMkLst>
            <pc:docMk/>
            <pc:sldMk cId="2164820638" sldId="353"/>
            <ac:spMk id="116" creationId="{106A5492-E26C-4BB6-8D16-33DAC80595E2}"/>
          </ac:spMkLst>
        </pc:spChg>
        <pc:grpChg chg="add del mod topLvl">
          <ac:chgData name="Yoon Sanghyeon" userId="96a6a3bb010475fd" providerId="LiveId" clId="{B337454C-07BF-4710-99D8-A4903EAB5653}" dt="2019-12-19T19:51:01.812" v="47" actId="165"/>
          <ac:grpSpMkLst>
            <pc:docMk/>
            <pc:sldMk cId="2164820638" sldId="353"/>
            <ac:grpSpMk id="2" creationId="{C4A40178-4E7F-4B64-A1A9-88299090D05B}"/>
          </ac:grpSpMkLst>
        </pc:grpChg>
        <pc:grpChg chg="add del mod">
          <ac:chgData name="Yoon Sanghyeon" userId="96a6a3bb010475fd" providerId="LiveId" clId="{B337454C-07BF-4710-99D8-A4903EAB5653}" dt="2019-12-19T19:50:50.892" v="46" actId="165"/>
          <ac:grpSpMkLst>
            <pc:docMk/>
            <pc:sldMk cId="2164820638" sldId="353"/>
            <ac:grpSpMk id="3" creationId="{74043E2C-B312-4E68-9804-FA2210EB2368}"/>
          </ac:grpSpMkLst>
        </pc:grpChg>
        <pc:grpChg chg="add mod">
          <ac:chgData name="Yoon Sanghyeon" userId="96a6a3bb010475fd" providerId="LiveId" clId="{B337454C-07BF-4710-99D8-A4903EAB5653}" dt="2019-12-19T19:54:58.082" v="157" actId="1076"/>
          <ac:grpSpMkLst>
            <pc:docMk/>
            <pc:sldMk cId="2164820638" sldId="353"/>
            <ac:grpSpMk id="13" creationId="{30792C45-D7DC-4524-80F3-435C29A2C292}"/>
          </ac:grpSpMkLst>
        </pc:grpChg>
        <pc:grpChg chg="add mod">
          <ac:chgData name="Yoon Sanghyeon" userId="96a6a3bb010475fd" providerId="LiveId" clId="{B337454C-07BF-4710-99D8-A4903EAB5653}" dt="2019-12-19T19:58:23.290" v="289" actId="164"/>
          <ac:grpSpMkLst>
            <pc:docMk/>
            <pc:sldMk cId="2164820638" sldId="353"/>
            <ac:grpSpMk id="15" creationId="{62A77ADF-A021-493D-BD57-625BE319B507}"/>
          </ac:grpSpMkLst>
        </pc:grpChg>
        <pc:grpChg chg="add mod">
          <ac:chgData name="Yoon Sanghyeon" userId="96a6a3bb010475fd" providerId="LiveId" clId="{B337454C-07BF-4710-99D8-A4903EAB5653}" dt="2019-12-19T20:01:29.327" v="353" actId="1076"/>
          <ac:grpSpMkLst>
            <pc:docMk/>
            <pc:sldMk cId="2164820638" sldId="353"/>
            <ac:grpSpMk id="20" creationId="{919E2EB6-4CF0-426D-B479-CA0F40658DAE}"/>
          </ac:grpSpMkLst>
        </pc:grpChg>
        <pc:grpChg chg="add mod">
          <ac:chgData name="Yoon Sanghyeon" userId="96a6a3bb010475fd" providerId="LiveId" clId="{B337454C-07BF-4710-99D8-A4903EAB5653}" dt="2019-12-19T20:01:20.729" v="352" actId="164"/>
          <ac:grpSpMkLst>
            <pc:docMk/>
            <pc:sldMk cId="2164820638" sldId="353"/>
            <ac:grpSpMk id="25" creationId="{A0D4A8C9-CD4E-46A9-B4C4-79553D5C8E62}"/>
          </ac:grpSpMkLst>
        </pc:grpChg>
        <pc:grpChg chg="del mod topLvl">
          <ac:chgData name="Yoon Sanghyeon" userId="96a6a3bb010475fd" providerId="LiveId" clId="{B337454C-07BF-4710-99D8-A4903EAB5653}" dt="2019-12-19T19:51:28.185" v="55" actId="478"/>
          <ac:grpSpMkLst>
            <pc:docMk/>
            <pc:sldMk cId="2164820638" sldId="353"/>
            <ac:grpSpMk id="41" creationId="{29C4F7BE-EADE-4E5B-9D05-1345CFAA0940}"/>
          </ac:grpSpMkLst>
        </pc:grpChg>
        <pc:grpChg chg="del mod topLvl">
          <ac:chgData name="Yoon Sanghyeon" userId="96a6a3bb010475fd" providerId="LiveId" clId="{B337454C-07BF-4710-99D8-A4903EAB5653}" dt="2019-12-19T19:34:01.916" v="23" actId="165"/>
          <ac:grpSpMkLst>
            <pc:docMk/>
            <pc:sldMk cId="2164820638" sldId="353"/>
            <ac:grpSpMk id="49" creationId="{E265C431-62CC-4B0F-8165-F350EC357895}"/>
          </ac:grpSpMkLst>
        </pc:grpChg>
        <pc:grpChg chg="del">
          <ac:chgData name="Yoon Sanghyeon" userId="96a6a3bb010475fd" providerId="LiveId" clId="{B337454C-07BF-4710-99D8-A4903EAB5653}" dt="2019-12-19T19:31:33.784" v="0" actId="165"/>
          <ac:grpSpMkLst>
            <pc:docMk/>
            <pc:sldMk cId="2164820638" sldId="353"/>
            <ac:grpSpMk id="50" creationId="{EDF57D1C-B5A7-4454-BA78-AAAC9C1639CC}"/>
          </ac:grpSpMkLst>
        </pc:grpChg>
        <pc:grpChg chg="del">
          <ac:chgData name="Yoon Sanghyeon" userId="96a6a3bb010475fd" providerId="LiveId" clId="{B337454C-07BF-4710-99D8-A4903EAB5653}" dt="2019-12-19T19:54:43.206" v="153" actId="478"/>
          <ac:grpSpMkLst>
            <pc:docMk/>
            <pc:sldMk cId="2164820638" sldId="353"/>
            <ac:grpSpMk id="51" creationId="{501A430F-4347-4F7C-8F93-5DFABA6AC6A1}"/>
          </ac:grpSpMkLst>
        </pc:grpChg>
        <pc:grpChg chg="add del mod">
          <ac:chgData name="Yoon Sanghyeon" userId="96a6a3bb010475fd" providerId="LiveId" clId="{B337454C-07BF-4710-99D8-A4903EAB5653}" dt="2019-12-19T19:52:32.231" v="62" actId="478"/>
          <ac:grpSpMkLst>
            <pc:docMk/>
            <pc:sldMk cId="2164820638" sldId="353"/>
            <ac:grpSpMk id="54" creationId="{B180CBDC-5F69-4100-B112-FFE9C92FF53E}"/>
          </ac:grpSpMkLst>
        </pc:grpChg>
        <pc:grpChg chg="mod">
          <ac:chgData name="Yoon Sanghyeon" userId="96a6a3bb010475fd" providerId="LiveId" clId="{B337454C-07BF-4710-99D8-A4903EAB5653}" dt="2019-12-19T19:34:43.917" v="32" actId="571"/>
          <ac:grpSpMkLst>
            <pc:docMk/>
            <pc:sldMk cId="2164820638" sldId="353"/>
            <ac:grpSpMk id="57" creationId="{8A99C194-E412-460B-83FB-A22D1E72B912}"/>
          </ac:grpSpMkLst>
        </pc:grpChg>
        <pc:grpChg chg="mod">
          <ac:chgData name="Yoon Sanghyeon" userId="96a6a3bb010475fd" providerId="LiveId" clId="{B337454C-07BF-4710-99D8-A4903EAB5653}" dt="2019-12-19T19:34:43.917" v="32" actId="571"/>
          <ac:grpSpMkLst>
            <pc:docMk/>
            <pc:sldMk cId="2164820638" sldId="353"/>
            <ac:grpSpMk id="58" creationId="{B8A6BE9A-89E1-446C-B607-CD539C8006BB}"/>
          </ac:grpSpMkLst>
        </pc:grpChg>
        <pc:grpChg chg="del">
          <ac:chgData name="Yoon Sanghyeon" userId="96a6a3bb010475fd" providerId="LiveId" clId="{B337454C-07BF-4710-99D8-A4903EAB5653}" dt="2019-12-19T19:55:50.911" v="179" actId="478"/>
          <ac:grpSpMkLst>
            <pc:docMk/>
            <pc:sldMk cId="2164820638" sldId="353"/>
            <ac:grpSpMk id="64" creationId="{1192BD30-B95A-4DCE-A1DC-7B91C82F5DEF}"/>
          </ac:grpSpMkLst>
        </pc:grpChg>
        <pc:grpChg chg="del">
          <ac:chgData name="Yoon Sanghyeon" userId="96a6a3bb010475fd" providerId="LiveId" clId="{B337454C-07BF-4710-99D8-A4903EAB5653}" dt="2019-12-19T19:56:04.329" v="196" actId="478"/>
          <ac:grpSpMkLst>
            <pc:docMk/>
            <pc:sldMk cId="2164820638" sldId="353"/>
            <ac:grpSpMk id="65" creationId="{EA509001-83BB-4F30-8746-1F7EE4E8A72A}"/>
          </ac:grpSpMkLst>
        </pc:grpChg>
        <pc:grpChg chg="del">
          <ac:chgData name="Yoon Sanghyeon" userId="96a6a3bb010475fd" providerId="LiveId" clId="{B337454C-07BF-4710-99D8-A4903EAB5653}" dt="2019-12-19T20:00:22.163" v="337" actId="478"/>
          <ac:grpSpMkLst>
            <pc:docMk/>
            <pc:sldMk cId="2164820638" sldId="353"/>
            <ac:grpSpMk id="68" creationId="{C85AB1CB-27C4-493E-9DD5-8B0C2ACA5172}"/>
          </ac:grpSpMkLst>
        </pc:grpChg>
        <pc:grpChg chg="add mod">
          <ac:chgData name="Yoon Sanghyeon" userId="96a6a3bb010475fd" providerId="LiveId" clId="{B337454C-07BF-4710-99D8-A4903EAB5653}" dt="2019-12-19T19:52:46.208" v="82" actId="571"/>
          <ac:grpSpMkLst>
            <pc:docMk/>
            <pc:sldMk cId="2164820638" sldId="353"/>
            <ac:grpSpMk id="72" creationId="{7BC03B75-BD6E-49FA-86A3-18551574D7C5}"/>
          </ac:grpSpMkLst>
        </pc:grpChg>
        <pc:grpChg chg="del mod">
          <ac:chgData name="Yoon Sanghyeon" userId="96a6a3bb010475fd" providerId="LiveId" clId="{B337454C-07BF-4710-99D8-A4903EAB5653}" dt="2019-12-19T19:33:57.270" v="22" actId="165"/>
          <ac:grpSpMkLst>
            <pc:docMk/>
            <pc:sldMk cId="2164820638" sldId="353"/>
            <ac:grpSpMk id="75" creationId="{3FA97FD3-FF18-4AF3-A636-8A09E7B93EB2}"/>
          </ac:grpSpMkLst>
        </pc:grpChg>
        <pc:grpChg chg="del">
          <ac:chgData name="Yoon Sanghyeon" userId="96a6a3bb010475fd" providerId="LiveId" clId="{B337454C-07BF-4710-99D8-A4903EAB5653}" dt="2019-12-19T19:59:04.184" v="325" actId="478"/>
          <ac:grpSpMkLst>
            <pc:docMk/>
            <pc:sldMk cId="2164820638" sldId="353"/>
            <ac:grpSpMk id="77" creationId="{2544CEBB-7283-410D-9F46-4ECA4D2C04CC}"/>
          </ac:grpSpMkLst>
        </pc:grpChg>
        <pc:grpChg chg="add mod">
          <ac:chgData name="Yoon Sanghyeon" userId="96a6a3bb010475fd" providerId="LiveId" clId="{B337454C-07BF-4710-99D8-A4903EAB5653}" dt="2019-12-22T04:12:22.380" v="2102" actId="14826"/>
          <ac:grpSpMkLst>
            <pc:docMk/>
            <pc:sldMk cId="2164820638" sldId="353"/>
            <ac:grpSpMk id="83" creationId="{56D66C2A-25CD-41A6-8617-57ECE9046D88}"/>
          </ac:grpSpMkLst>
        </pc:grpChg>
        <pc:grpChg chg="add del mod">
          <ac:chgData name="Yoon Sanghyeon" userId="96a6a3bb010475fd" providerId="LiveId" clId="{B337454C-07BF-4710-99D8-A4903EAB5653}" dt="2019-12-19T19:54:18.331" v="122" actId="478"/>
          <ac:grpSpMkLst>
            <pc:docMk/>
            <pc:sldMk cId="2164820638" sldId="353"/>
            <ac:grpSpMk id="87" creationId="{016D4F39-D063-493B-B8A4-82F60FED84EA}"/>
          </ac:grpSpMkLst>
        </pc:grpChg>
        <pc:grpChg chg="add mod">
          <ac:chgData name="Yoon Sanghyeon" userId="96a6a3bb010475fd" providerId="LiveId" clId="{B337454C-07BF-4710-99D8-A4903EAB5653}" dt="2019-12-19T19:55:02.289" v="158" actId="1076"/>
          <ac:grpSpMkLst>
            <pc:docMk/>
            <pc:sldMk cId="2164820638" sldId="353"/>
            <ac:grpSpMk id="91" creationId="{3A8A373A-B28C-42E8-8FB7-7F0FACCFCAA3}"/>
          </ac:grpSpMkLst>
        </pc:grpChg>
        <pc:grpChg chg="del">
          <ac:chgData name="Yoon Sanghyeon" userId="96a6a3bb010475fd" providerId="LiveId" clId="{B337454C-07BF-4710-99D8-A4903EAB5653}" dt="2019-12-19T19:57:05.002" v="253" actId="478"/>
          <ac:grpSpMkLst>
            <pc:docMk/>
            <pc:sldMk cId="2164820638" sldId="353"/>
            <ac:grpSpMk id="94" creationId="{6D440DFA-3A5B-4070-8DC3-8D1F46D5CB9D}"/>
          </ac:grpSpMkLst>
        </pc:grpChg>
        <pc:grpChg chg="add mod">
          <ac:chgData name="Yoon Sanghyeon" userId="96a6a3bb010475fd" providerId="LiveId" clId="{B337454C-07BF-4710-99D8-A4903EAB5653}" dt="2019-12-19T19:56:20.817" v="199" actId="1076"/>
          <ac:grpSpMkLst>
            <pc:docMk/>
            <pc:sldMk cId="2164820638" sldId="353"/>
            <ac:grpSpMk id="97" creationId="{D1849029-0FDD-4BA3-B711-FE960263984C}"/>
          </ac:grpSpMkLst>
        </pc:grpChg>
        <pc:grpChg chg="add mod">
          <ac:chgData name="Yoon Sanghyeon" userId="96a6a3bb010475fd" providerId="LiveId" clId="{B337454C-07BF-4710-99D8-A4903EAB5653}" dt="2019-12-19T20:03:26.612" v="380" actId="1076"/>
          <ac:grpSpMkLst>
            <pc:docMk/>
            <pc:sldMk cId="2164820638" sldId="353"/>
            <ac:grpSpMk id="103" creationId="{2BC40901-FD26-4315-BC07-5235F174CB93}"/>
          </ac:grpSpMkLst>
        </pc:grpChg>
        <pc:grpChg chg="add mod">
          <ac:chgData name="Yoon Sanghyeon" userId="96a6a3bb010475fd" providerId="LiveId" clId="{B337454C-07BF-4710-99D8-A4903EAB5653}" dt="2019-12-19T20:00:09.555" v="335" actId="1076"/>
          <ac:grpSpMkLst>
            <pc:docMk/>
            <pc:sldMk cId="2164820638" sldId="353"/>
            <ac:grpSpMk id="107" creationId="{7CBFAD6F-BE05-4BDB-B979-3487F0B7C78B}"/>
          </ac:grpSpMkLst>
        </pc:grpChg>
        <pc:grpChg chg="add mod">
          <ac:chgData name="Yoon Sanghyeon" userId="96a6a3bb010475fd" providerId="LiveId" clId="{B337454C-07BF-4710-99D8-A4903EAB5653}" dt="2019-12-19T20:01:20.729" v="352" actId="164"/>
          <ac:grpSpMkLst>
            <pc:docMk/>
            <pc:sldMk cId="2164820638" sldId="353"/>
            <ac:grpSpMk id="111" creationId="{7D62173B-00F6-4914-B88E-0294B7DBBB41}"/>
          </ac:grpSpMkLst>
        </pc:grpChg>
        <pc:grpChg chg="add mod">
          <ac:chgData name="Yoon Sanghyeon" userId="96a6a3bb010475fd" providerId="LiveId" clId="{B337454C-07BF-4710-99D8-A4903EAB5653}" dt="2019-12-19T20:01:12.088" v="347" actId="164"/>
          <ac:grpSpMkLst>
            <pc:docMk/>
            <pc:sldMk cId="2164820638" sldId="353"/>
            <ac:grpSpMk id="114" creationId="{ACFA40A8-C093-4C65-9EE2-73DE65E6F8FA}"/>
          </ac:grpSpMkLst>
        </pc:grpChg>
        <pc:picChg chg="add del mod">
          <ac:chgData name="Yoon Sanghyeon" userId="96a6a3bb010475fd" providerId="LiveId" clId="{B337454C-07BF-4710-99D8-A4903EAB5653}" dt="2019-12-19T19:42:20.060" v="41"/>
          <ac:picMkLst>
            <pc:docMk/>
            <pc:sldMk cId="2164820638" sldId="353"/>
            <ac:picMk id="5" creationId="{D78F62F3-7BAB-4464-B823-0BD10659373A}"/>
          </ac:picMkLst>
        </pc:picChg>
        <pc:picChg chg="add del mod">
          <ac:chgData name="Yoon Sanghyeon" userId="96a6a3bb010475fd" providerId="LiveId" clId="{B337454C-07BF-4710-99D8-A4903EAB5653}" dt="2019-12-19T19:44:03.789" v="45" actId="478"/>
          <ac:picMkLst>
            <pc:docMk/>
            <pc:sldMk cId="2164820638" sldId="353"/>
            <ac:picMk id="10" creationId="{04713763-214D-464B-8825-FD2B8881936A}"/>
          </ac:picMkLst>
        </pc:picChg>
        <pc:picChg chg="add mod">
          <ac:chgData name="Yoon Sanghyeon" userId="96a6a3bb010475fd" providerId="LiveId" clId="{B337454C-07BF-4710-99D8-A4903EAB5653}" dt="2019-12-19T19:52:20.150" v="61" actId="164"/>
          <ac:picMkLst>
            <pc:docMk/>
            <pc:sldMk cId="2164820638" sldId="353"/>
            <ac:picMk id="12" creationId="{D9AB4EFA-9429-4368-8109-8EE759E9D5CD}"/>
          </ac:picMkLst>
        </pc:picChg>
        <pc:picChg chg="add mod">
          <ac:chgData name="Yoon Sanghyeon" userId="96a6a3bb010475fd" providerId="LiveId" clId="{B337454C-07BF-4710-99D8-A4903EAB5653}" dt="2019-12-19T20:01:20.729" v="352" actId="164"/>
          <ac:picMkLst>
            <pc:docMk/>
            <pc:sldMk cId="2164820638" sldId="353"/>
            <ac:picMk id="17" creationId="{543EA237-D087-4AC3-9AB0-3E5B19BE40A6}"/>
          </ac:picMkLst>
        </pc:picChg>
        <pc:picChg chg="add mod">
          <ac:chgData name="Yoon Sanghyeon" userId="96a6a3bb010475fd" providerId="LiveId" clId="{B337454C-07BF-4710-99D8-A4903EAB5653}" dt="2019-12-19T20:01:15.795" v="351" actId="1036"/>
          <ac:picMkLst>
            <pc:docMk/>
            <pc:sldMk cId="2164820638" sldId="353"/>
            <ac:picMk id="19" creationId="{DC52E0DC-DE26-4107-9AF8-D83A5A81114D}"/>
          </ac:picMkLst>
        </pc:picChg>
        <pc:picChg chg="mod">
          <ac:chgData name="Yoon Sanghyeon" userId="96a6a3bb010475fd" providerId="LiveId" clId="{B337454C-07BF-4710-99D8-A4903EAB5653}" dt="2019-12-22T04:12:27.475" v="2104" actId="1038"/>
          <ac:picMkLst>
            <pc:docMk/>
            <pc:sldMk cId="2164820638" sldId="353"/>
            <ac:picMk id="86" creationId="{D55FB431-7C57-41F3-B2D8-B0EA8304BF3E}"/>
          </ac:picMkLst>
        </pc:picChg>
        <pc:picChg chg="mod">
          <ac:chgData name="Yoon Sanghyeon" userId="96a6a3bb010475fd" providerId="LiveId" clId="{B337454C-07BF-4710-99D8-A4903EAB5653}" dt="2019-12-22T04:12:31.737" v="2106" actId="1038"/>
          <ac:picMkLst>
            <pc:docMk/>
            <pc:sldMk cId="2164820638" sldId="353"/>
            <ac:picMk id="96" creationId="{BDB3F435-5612-4A88-B08F-B9E9F5B5BE21}"/>
          </ac:picMkLst>
        </pc:picChg>
        <pc:picChg chg="mod">
          <ac:chgData name="Yoon Sanghyeon" userId="96a6a3bb010475fd" providerId="LiveId" clId="{B337454C-07BF-4710-99D8-A4903EAB5653}" dt="2019-12-19T19:55:46.457" v="178" actId="1038"/>
          <ac:picMkLst>
            <pc:docMk/>
            <pc:sldMk cId="2164820638" sldId="353"/>
            <ac:picMk id="102" creationId="{86F79DC4-B06F-434B-8E2C-3A32F19BD914}"/>
          </ac:picMkLst>
        </pc:picChg>
        <pc:picChg chg="mod">
          <ac:chgData name="Yoon Sanghyeon" userId="96a6a3bb010475fd" providerId="LiveId" clId="{B337454C-07BF-4710-99D8-A4903EAB5653}" dt="2019-12-19T19:56:11.453" v="197" actId="14826"/>
          <ac:picMkLst>
            <pc:docMk/>
            <pc:sldMk cId="2164820638" sldId="353"/>
            <ac:picMk id="106" creationId="{B42D4827-F661-45EB-B78A-E613523F3ED9}"/>
          </ac:picMkLst>
        </pc:picChg>
        <pc:picChg chg="mod">
          <ac:chgData name="Yoon Sanghyeon" userId="96a6a3bb010475fd" providerId="LiveId" clId="{B337454C-07BF-4710-99D8-A4903EAB5653}" dt="2019-12-22T04:12:53.333" v="2146" actId="1035"/>
          <ac:picMkLst>
            <pc:docMk/>
            <pc:sldMk cId="2164820638" sldId="353"/>
            <ac:picMk id="110" creationId="{D56130E5-A567-4F4E-922C-BB652AE875D2}"/>
          </ac:picMkLst>
        </pc:picChg>
        <pc:picChg chg="del mod topLvl">
          <ac:chgData name="Yoon Sanghyeon" userId="96a6a3bb010475fd" providerId="LiveId" clId="{B337454C-07BF-4710-99D8-A4903EAB5653}" dt="2019-12-19T19:53:49.632" v="101" actId="478"/>
          <ac:picMkLst>
            <pc:docMk/>
            <pc:sldMk cId="2164820638" sldId="353"/>
            <ac:picMk id="1034" creationId="{8DEDD257-BF10-46C2-8B09-69DC2F1CD49A}"/>
          </ac:picMkLst>
        </pc:picChg>
        <pc:picChg chg="del">
          <ac:chgData name="Yoon Sanghyeon" userId="96a6a3bb010475fd" providerId="LiveId" clId="{B337454C-07BF-4710-99D8-A4903EAB5653}" dt="2019-12-19T19:57:05.764" v="254" actId="478"/>
          <ac:picMkLst>
            <pc:docMk/>
            <pc:sldMk cId="2164820638" sldId="353"/>
            <ac:picMk id="1044" creationId="{5CEC0C20-1622-4265-B277-65E50195FEDB}"/>
          </ac:picMkLst>
        </pc:picChg>
        <pc:cxnChg chg="mod">
          <ac:chgData name="Yoon Sanghyeon" userId="96a6a3bb010475fd" providerId="LiveId" clId="{B337454C-07BF-4710-99D8-A4903EAB5653}" dt="2019-12-19T19:58:23.290" v="289" actId="164"/>
          <ac:cxnSpMkLst>
            <pc:docMk/>
            <pc:sldMk cId="2164820638" sldId="353"/>
            <ac:cxnSpMk id="27" creationId="{9164980D-F767-4978-85BF-CE959A67FC7A}"/>
          </ac:cxnSpMkLst>
        </pc:cxnChg>
        <pc:cxnChg chg="add mod">
          <ac:chgData name="Yoon Sanghyeon" userId="96a6a3bb010475fd" providerId="LiveId" clId="{B337454C-07BF-4710-99D8-A4903EAB5653}" dt="2019-12-19T20:03:03.229" v="378" actId="1582"/>
          <ac:cxnSpMkLst>
            <pc:docMk/>
            <pc:sldMk cId="2164820638" sldId="353"/>
            <ac:cxnSpMk id="30" creationId="{E566E838-1211-4FC7-9154-5727BC448518}"/>
          </ac:cxnSpMkLst>
        </pc:cxnChg>
        <pc:cxnChg chg="del mod">
          <ac:chgData name="Yoon Sanghyeon" userId="96a6a3bb010475fd" providerId="LiveId" clId="{B337454C-07BF-4710-99D8-A4903EAB5653}" dt="2019-12-19T19:56:24.146" v="200" actId="478"/>
          <ac:cxnSpMkLst>
            <pc:docMk/>
            <pc:sldMk cId="2164820638" sldId="353"/>
            <ac:cxnSpMk id="74" creationId="{DC191E7B-1F21-426E-9A6D-DFC62119C0AE}"/>
          </ac:cxnSpMkLst>
        </pc:cxnChg>
        <pc:cxnChg chg="del mod">
          <ac:chgData name="Yoon Sanghyeon" userId="96a6a3bb010475fd" providerId="LiveId" clId="{B337454C-07BF-4710-99D8-A4903EAB5653}" dt="2019-12-19T20:00:19.902" v="336" actId="478"/>
          <ac:cxnSpMkLst>
            <pc:docMk/>
            <pc:sldMk cId="2164820638" sldId="353"/>
            <ac:cxnSpMk id="101" creationId="{42CAF701-4843-4B6E-8526-92682208556E}"/>
          </ac:cxnSpMkLst>
        </pc:cxnChg>
        <pc:cxnChg chg="mod">
          <ac:chgData name="Yoon Sanghyeon" userId="96a6a3bb010475fd" providerId="LiveId" clId="{B337454C-07BF-4710-99D8-A4903EAB5653}" dt="2019-12-19T19:58:58.381" v="322" actId="1076"/>
          <ac:cxnSpMkLst>
            <pc:docMk/>
            <pc:sldMk cId="2164820638" sldId="353"/>
            <ac:cxnSpMk id="112" creationId="{68F0FDD4-1D7C-4C5C-8757-A5AA71FF838F}"/>
          </ac:cxnSpMkLst>
        </pc:cxnChg>
        <pc:cxnChg chg="add mod">
          <ac:chgData name="Yoon Sanghyeon" userId="96a6a3bb010475fd" providerId="LiveId" clId="{B337454C-07BF-4710-99D8-A4903EAB5653}" dt="2019-12-19T20:03:07.309" v="379" actId="1582"/>
          <ac:cxnSpMkLst>
            <pc:docMk/>
            <pc:sldMk cId="2164820638" sldId="353"/>
            <ac:cxnSpMk id="119" creationId="{7870AE48-CB7F-4C4D-B34D-9378E53C72E2}"/>
          </ac:cxnSpMkLst>
        </pc:cxnChg>
      </pc:sldChg>
      <pc:sldChg chg="addSp delSp modSp add">
        <pc:chgData name="Yoon Sanghyeon" userId="96a6a3bb010475fd" providerId="LiveId" clId="{B337454C-07BF-4710-99D8-A4903EAB5653}" dt="2019-12-22T04:05:00.037" v="2093" actId="20577"/>
        <pc:sldMkLst>
          <pc:docMk/>
          <pc:sldMk cId="2702958734" sldId="354"/>
        </pc:sldMkLst>
        <pc:spChg chg="mod">
          <ac:chgData name="Yoon Sanghyeon" userId="96a6a3bb010475fd" providerId="LiveId" clId="{B337454C-07BF-4710-99D8-A4903EAB5653}" dt="2019-12-22T04:05:00.037" v="2093" actId="20577"/>
          <ac:spMkLst>
            <pc:docMk/>
            <pc:sldMk cId="2702958734" sldId="354"/>
            <ac:spMk id="22" creationId="{F2A1A913-0503-4BA9-B541-279D427CB1CB}"/>
          </ac:spMkLst>
        </pc:spChg>
        <pc:spChg chg="add mod topLvl">
          <ac:chgData name="Yoon Sanghyeon" userId="96a6a3bb010475fd" providerId="LiveId" clId="{B337454C-07BF-4710-99D8-A4903EAB5653}" dt="2019-12-21T07:43:25.131" v="633" actId="164"/>
          <ac:spMkLst>
            <pc:docMk/>
            <pc:sldMk cId="2702958734" sldId="354"/>
            <ac:spMk id="58" creationId="{855FED00-A048-4192-988D-2CD7BF3B824D}"/>
          </ac:spMkLst>
        </pc:spChg>
        <pc:spChg chg="add del mod">
          <ac:chgData name="Yoon Sanghyeon" userId="96a6a3bb010475fd" providerId="LiveId" clId="{B337454C-07BF-4710-99D8-A4903EAB5653}" dt="2019-12-21T08:03:04.968" v="1121" actId="478"/>
          <ac:spMkLst>
            <pc:docMk/>
            <pc:sldMk cId="2702958734" sldId="354"/>
            <ac:spMk id="136" creationId="{1DCF0FC3-83D6-437A-8E07-08C8290073B0}"/>
          </ac:spMkLst>
        </pc:spChg>
        <pc:spChg chg="add mod topLvl">
          <ac:chgData name="Yoon Sanghyeon" userId="96a6a3bb010475fd" providerId="LiveId" clId="{B337454C-07BF-4710-99D8-A4903EAB5653}" dt="2019-12-21T07:43:26.363" v="634" actId="164"/>
          <ac:spMkLst>
            <pc:docMk/>
            <pc:sldMk cId="2702958734" sldId="354"/>
            <ac:spMk id="137" creationId="{599A9A54-628E-490B-84CC-C7D855CF23F7}"/>
          </ac:spMkLst>
        </pc:spChg>
        <pc:spChg chg="add mod">
          <ac:chgData name="Yoon Sanghyeon" userId="96a6a3bb010475fd" providerId="LiveId" clId="{B337454C-07BF-4710-99D8-A4903EAB5653}" dt="2019-12-21T07:38:55.917" v="542" actId="164"/>
          <ac:spMkLst>
            <pc:docMk/>
            <pc:sldMk cId="2702958734" sldId="354"/>
            <ac:spMk id="143" creationId="{0F321FF3-83AD-4F23-9847-FA2B263131B8}"/>
          </ac:spMkLst>
        </pc:spChg>
        <pc:spChg chg="mod">
          <ac:chgData name="Yoon Sanghyeon" userId="96a6a3bb010475fd" providerId="LiveId" clId="{B337454C-07BF-4710-99D8-A4903EAB5653}" dt="2019-12-21T07:39:05.931" v="553" actId="20577"/>
          <ac:spMkLst>
            <pc:docMk/>
            <pc:sldMk cId="2702958734" sldId="354"/>
            <ac:spMk id="150" creationId="{6A34F225-AF30-4A13-921F-F4D93C0DD489}"/>
          </ac:spMkLst>
        </pc:spChg>
        <pc:spChg chg="add mod">
          <ac:chgData name="Yoon Sanghyeon" userId="96a6a3bb010475fd" providerId="LiveId" clId="{B337454C-07BF-4710-99D8-A4903EAB5653}" dt="2019-12-21T07:40:16.612" v="579" actId="164"/>
          <ac:spMkLst>
            <pc:docMk/>
            <pc:sldMk cId="2702958734" sldId="354"/>
            <ac:spMk id="155" creationId="{B663197A-E3B6-490C-AD5E-B85080E75D7B}"/>
          </ac:spMkLst>
        </pc:spChg>
        <pc:spChg chg="add mod">
          <ac:chgData name="Yoon Sanghyeon" userId="96a6a3bb010475fd" providerId="LiveId" clId="{B337454C-07BF-4710-99D8-A4903EAB5653}" dt="2019-12-21T07:41:44.460" v="588" actId="571"/>
          <ac:spMkLst>
            <pc:docMk/>
            <pc:sldMk cId="2702958734" sldId="354"/>
            <ac:spMk id="159" creationId="{7A675831-D954-45CD-88E7-6A07F5B359DC}"/>
          </ac:spMkLst>
        </pc:spChg>
        <pc:spChg chg="add mod">
          <ac:chgData name="Yoon Sanghyeon" userId="96a6a3bb010475fd" providerId="LiveId" clId="{B337454C-07BF-4710-99D8-A4903EAB5653}" dt="2019-12-21T07:42:08.525" v="606" actId="164"/>
          <ac:spMkLst>
            <pc:docMk/>
            <pc:sldMk cId="2702958734" sldId="354"/>
            <ac:spMk id="163" creationId="{83C4C57E-89BD-45CF-8492-71AB31BC4792}"/>
          </ac:spMkLst>
        </pc:spChg>
        <pc:spChg chg="add del mod">
          <ac:chgData name="Yoon Sanghyeon" userId="96a6a3bb010475fd" providerId="LiveId" clId="{B337454C-07BF-4710-99D8-A4903EAB5653}" dt="2019-12-21T08:04:27.577" v="1202" actId="478"/>
          <ac:spMkLst>
            <pc:docMk/>
            <pc:sldMk cId="2702958734" sldId="354"/>
            <ac:spMk id="174" creationId="{3A622BE2-773B-410D-8FBD-156FB97F9865}"/>
          </ac:spMkLst>
        </pc:spChg>
        <pc:spChg chg="add del mod">
          <ac:chgData name="Yoon Sanghyeon" userId="96a6a3bb010475fd" providerId="LiveId" clId="{B337454C-07BF-4710-99D8-A4903EAB5653}" dt="2019-12-21T08:04:28.587" v="1203" actId="478"/>
          <ac:spMkLst>
            <pc:docMk/>
            <pc:sldMk cId="2702958734" sldId="354"/>
            <ac:spMk id="176" creationId="{BCE43CC6-6B74-42FA-8468-237CA508E991}"/>
          </ac:spMkLst>
        </pc:spChg>
        <pc:spChg chg="add mod">
          <ac:chgData name="Yoon Sanghyeon" userId="96a6a3bb010475fd" providerId="LiveId" clId="{B337454C-07BF-4710-99D8-A4903EAB5653}" dt="2019-12-21T07:55:24.751" v="927" actId="1036"/>
          <ac:spMkLst>
            <pc:docMk/>
            <pc:sldMk cId="2702958734" sldId="354"/>
            <ac:spMk id="181" creationId="{822897CC-2CA8-4ED9-A259-340AFF1D7C16}"/>
          </ac:spMkLst>
        </pc:spChg>
        <pc:spChg chg="add mod">
          <ac:chgData name="Yoon Sanghyeon" userId="96a6a3bb010475fd" providerId="LiveId" clId="{B337454C-07BF-4710-99D8-A4903EAB5653}" dt="2019-12-21T07:55:24.751" v="927" actId="1036"/>
          <ac:spMkLst>
            <pc:docMk/>
            <pc:sldMk cId="2702958734" sldId="354"/>
            <ac:spMk id="182" creationId="{D0A1B664-5D59-4236-BCCC-E15CF894B66D}"/>
          </ac:spMkLst>
        </pc:spChg>
        <pc:spChg chg="add mod">
          <ac:chgData name="Yoon Sanghyeon" userId="96a6a3bb010475fd" providerId="LiveId" clId="{B337454C-07BF-4710-99D8-A4903EAB5653}" dt="2019-12-21T08:02:32.242" v="1118" actId="1076"/>
          <ac:spMkLst>
            <pc:docMk/>
            <pc:sldMk cId="2702958734" sldId="354"/>
            <ac:spMk id="205" creationId="{C2C0D403-A907-4BF7-B67E-F04E1CA52430}"/>
          </ac:spMkLst>
        </pc:spChg>
        <pc:spChg chg="add mod">
          <ac:chgData name="Yoon Sanghyeon" userId="96a6a3bb010475fd" providerId="LiveId" clId="{B337454C-07BF-4710-99D8-A4903EAB5653}" dt="2019-12-21T07:59:13.115" v="970"/>
          <ac:spMkLst>
            <pc:docMk/>
            <pc:sldMk cId="2702958734" sldId="354"/>
            <ac:spMk id="206" creationId="{CBB30159-C480-46DC-9E38-CDE0D88B7B4D}"/>
          </ac:spMkLst>
        </pc:spChg>
        <pc:spChg chg="add mod">
          <ac:chgData name="Yoon Sanghyeon" userId="96a6a3bb010475fd" providerId="LiveId" clId="{B337454C-07BF-4710-99D8-A4903EAB5653}" dt="2019-12-21T08:01:43.956" v="1089" actId="1076"/>
          <ac:spMkLst>
            <pc:docMk/>
            <pc:sldMk cId="2702958734" sldId="354"/>
            <ac:spMk id="207" creationId="{EAF5380A-F887-47C9-B6D1-1D9BB7CC80BF}"/>
          </ac:spMkLst>
        </pc:spChg>
        <pc:spChg chg="add del mod">
          <ac:chgData name="Yoon Sanghyeon" userId="96a6a3bb010475fd" providerId="LiveId" clId="{B337454C-07BF-4710-99D8-A4903EAB5653}" dt="2019-12-21T08:00:29.133" v="1010" actId="478"/>
          <ac:spMkLst>
            <pc:docMk/>
            <pc:sldMk cId="2702958734" sldId="354"/>
            <ac:spMk id="208" creationId="{81AB4FBC-84A5-438F-AB23-EE873F764534}"/>
          </ac:spMkLst>
        </pc:spChg>
        <pc:spChg chg="add mod">
          <ac:chgData name="Yoon Sanghyeon" userId="96a6a3bb010475fd" providerId="LiveId" clId="{B337454C-07BF-4710-99D8-A4903EAB5653}" dt="2019-12-21T08:04:24.411" v="1201" actId="1076"/>
          <ac:spMkLst>
            <pc:docMk/>
            <pc:sldMk cId="2702958734" sldId="354"/>
            <ac:spMk id="209" creationId="{C4409D5E-21A5-4280-8812-77C0BD4AB332}"/>
          </ac:spMkLst>
        </pc:spChg>
        <pc:spChg chg="add mod">
          <ac:chgData name="Yoon Sanghyeon" userId="96a6a3bb010475fd" providerId="LiveId" clId="{B337454C-07BF-4710-99D8-A4903EAB5653}" dt="2019-12-21T08:07:10.316" v="1227" actId="1076"/>
          <ac:spMkLst>
            <pc:docMk/>
            <pc:sldMk cId="2702958734" sldId="354"/>
            <ac:spMk id="210" creationId="{E4BAA9E7-50A7-4495-9AF8-F4B50AC0F39B}"/>
          </ac:spMkLst>
        </pc:spChg>
        <pc:grpChg chg="add del mod">
          <ac:chgData name="Yoon Sanghyeon" userId="96a6a3bb010475fd" providerId="LiveId" clId="{B337454C-07BF-4710-99D8-A4903EAB5653}" dt="2019-12-21T07:35:18.252" v="497" actId="165"/>
          <ac:grpSpMkLst>
            <pc:docMk/>
            <pc:sldMk cId="2702958734" sldId="354"/>
            <ac:grpSpMk id="70" creationId="{C57E1E7F-6B97-4A72-8C10-BF912AD43287}"/>
          </ac:grpSpMkLst>
        </pc:grpChg>
        <pc:grpChg chg="add del mod">
          <ac:chgData name="Yoon Sanghyeon" userId="96a6a3bb010475fd" providerId="LiveId" clId="{B337454C-07BF-4710-99D8-A4903EAB5653}" dt="2019-12-21T07:42:46.834" v="625" actId="165"/>
          <ac:grpSpMkLst>
            <pc:docMk/>
            <pc:sldMk cId="2702958734" sldId="354"/>
            <ac:grpSpMk id="111" creationId="{2D8EEE91-E55B-446B-9E62-46D9B28DA688}"/>
          </ac:grpSpMkLst>
        </pc:grpChg>
        <pc:grpChg chg="add del mod">
          <ac:chgData name="Yoon Sanghyeon" userId="96a6a3bb010475fd" providerId="LiveId" clId="{B337454C-07BF-4710-99D8-A4903EAB5653}" dt="2019-12-21T07:42:39.165" v="620" actId="165"/>
          <ac:grpSpMkLst>
            <pc:docMk/>
            <pc:sldMk cId="2702958734" sldId="354"/>
            <ac:grpSpMk id="117" creationId="{1D3EAD56-37FB-4F0F-A919-4EED31ECB1F0}"/>
          </ac:grpSpMkLst>
        </pc:grpChg>
        <pc:grpChg chg="add mod">
          <ac:chgData name="Yoon Sanghyeon" userId="96a6a3bb010475fd" providerId="LiveId" clId="{B337454C-07BF-4710-99D8-A4903EAB5653}" dt="2019-12-21T07:47:20.068" v="768" actId="1076"/>
          <ac:grpSpMkLst>
            <pc:docMk/>
            <pc:sldMk cId="2702958734" sldId="354"/>
            <ac:grpSpMk id="124" creationId="{03CF53FD-2D70-45D7-9617-F97D3A93251E}"/>
          </ac:grpSpMkLst>
        </pc:grpChg>
        <pc:grpChg chg="add mod">
          <ac:chgData name="Yoon Sanghyeon" userId="96a6a3bb010475fd" providerId="LiveId" clId="{B337454C-07BF-4710-99D8-A4903EAB5653}" dt="2019-12-21T07:34:59.335" v="493" actId="571"/>
          <ac:grpSpMkLst>
            <pc:docMk/>
            <pc:sldMk cId="2702958734" sldId="354"/>
            <ac:grpSpMk id="130" creationId="{F7700868-2CE3-4F44-955D-872967F1B5CF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33" creationId="{AC6B0F08-570E-4BEB-AB4F-031EB5762AA4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39" creationId="{7AB0D9E8-7E7C-4115-9265-F68605AAAB39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40" creationId="{6CAEC7C0-2DCD-4E5A-B3D3-664E89828A17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41" creationId="{E6D88AEA-3CB2-4AFC-842A-EDC6EF51F40F}"/>
          </ac:grpSpMkLst>
        </pc:grpChg>
        <pc:grpChg chg="add mod">
          <ac:chgData name="Yoon Sanghyeon" userId="96a6a3bb010475fd" providerId="LiveId" clId="{B337454C-07BF-4710-99D8-A4903EAB5653}" dt="2019-12-21T07:47:11.161" v="765" actId="1076"/>
          <ac:grpSpMkLst>
            <pc:docMk/>
            <pc:sldMk cId="2702958734" sldId="354"/>
            <ac:grpSpMk id="145" creationId="{489AE7D7-D508-450D-92FC-0B0E4DBDEF3D}"/>
          </ac:grpSpMkLst>
        </pc:grpChg>
        <pc:grpChg chg="add del mod">
          <ac:chgData name="Yoon Sanghyeon" userId="96a6a3bb010475fd" providerId="LiveId" clId="{B337454C-07BF-4710-99D8-A4903EAB5653}" dt="2019-12-21T07:39:13.635" v="556" actId="478"/>
          <ac:grpSpMkLst>
            <pc:docMk/>
            <pc:sldMk cId="2702958734" sldId="354"/>
            <ac:grpSpMk id="151" creationId="{AB70FB40-DC81-4A2D-8E6C-3139E95AC1F5}"/>
          </ac:grpSpMkLst>
        </pc:grpChg>
        <pc:grpChg chg="add mod">
          <ac:chgData name="Yoon Sanghyeon" userId="96a6a3bb010475fd" providerId="LiveId" clId="{B337454C-07BF-4710-99D8-A4903EAB5653}" dt="2019-12-21T07:54:43.766" v="914" actId="1076"/>
          <ac:grpSpMkLst>
            <pc:docMk/>
            <pc:sldMk cId="2702958734" sldId="354"/>
            <ac:grpSpMk id="157" creationId="{EB64A7B3-D9DD-4356-9A46-70DB5A74B0D5}"/>
          </ac:grpSpMkLst>
        </pc:grpChg>
        <pc:grpChg chg="add mod">
          <ac:chgData name="Yoon Sanghyeon" userId="96a6a3bb010475fd" providerId="LiveId" clId="{B337454C-07BF-4710-99D8-A4903EAB5653}" dt="2019-12-21T07:55:49.468" v="928" actId="1076"/>
          <ac:grpSpMkLst>
            <pc:docMk/>
            <pc:sldMk cId="2702958734" sldId="354"/>
            <ac:grpSpMk id="158" creationId="{1E12FFE2-9361-433D-97DD-55E67B26150C}"/>
          </ac:grpSpMkLst>
        </pc:grpChg>
        <pc:grpChg chg="add mod">
          <ac:chgData name="Yoon Sanghyeon" userId="96a6a3bb010475fd" providerId="LiveId" clId="{B337454C-07BF-4710-99D8-A4903EAB5653}" dt="2019-12-21T07:55:11.987" v="917" actId="1076"/>
          <ac:grpSpMkLst>
            <pc:docMk/>
            <pc:sldMk cId="2702958734" sldId="354"/>
            <ac:grpSpMk id="164" creationId="{DC5EC007-6909-41E9-9DED-F3BE3C248BE5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65" creationId="{F13BD29F-4FDE-42D7-A1EF-B0549C680607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68" creationId="{16108524-B218-4580-BE31-6F8C40CF7F4B}"/>
          </ac:grpSpMkLst>
        </pc:grpChg>
        <pc:grpChg chg="add mod">
          <ac:chgData name="Yoon Sanghyeon" userId="96a6a3bb010475fd" providerId="LiveId" clId="{B337454C-07BF-4710-99D8-A4903EAB5653}" dt="2019-12-21T07:45:30.620" v="687" actId="1038"/>
          <ac:grpSpMkLst>
            <pc:docMk/>
            <pc:sldMk cId="2702958734" sldId="354"/>
            <ac:grpSpMk id="171" creationId="{7D1F6FDC-5A3C-407F-935F-5B7945E915C1}"/>
          </ac:grpSpMkLst>
        </pc:grpChg>
        <pc:grpChg chg="add mod">
          <ac:chgData name="Yoon Sanghyeon" userId="96a6a3bb010475fd" providerId="LiveId" clId="{B337454C-07BF-4710-99D8-A4903EAB5653}" dt="2019-12-21T07:54:16.068" v="907" actId="1076"/>
          <ac:grpSpMkLst>
            <pc:docMk/>
            <pc:sldMk cId="2702958734" sldId="354"/>
            <ac:grpSpMk id="191" creationId="{09E0B1AE-082D-4B4F-8600-2CA63A450E33}"/>
          </ac:grpSpMkLst>
        </pc:grpChg>
        <pc:picChg chg="add del">
          <ac:chgData name="Yoon Sanghyeon" userId="96a6a3bb010475fd" providerId="LiveId" clId="{B337454C-07BF-4710-99D8-A4903EAB5653}" dt="2019-12-21T07:33:47.350" v="455" actId="478"/>
          <ac:picMkLst>
            <pc:docMk/>
            <pc:sldMk cId="2702958734" sldId="354"/>
            <ac:picMk id="27" creationId="{9FBC5534-AF4F-4BF8-B1F3-E575210798CC}"/>
          </ac:picMkLst>
        </pc:picChg>
        <pc:picChg chg="add mod topLvl">
          <ac:chgData name="Yoon Sanghyeon" userId="96a6a3bb010475fd" providerId="LiveId" clId="{B337454C-07BF-4710-99D8-A4903EAB5653}" dt="2019-12-21T07:43:25.131" v="633" actId="164"/>
          <ac:picMkLst>
            <pc:docMk/>
            <pc:sldMk cId="2702958734" sldId="354"/>
            <ac:picMk id="48" creationId="{A10CEFC1-9EAF-4935-9C86-46413AA9F522}"/>
          </ac:picMkLst>
        </pc:picChg>
        <pc:picChg chg="add mod topLvl">
          <ac:chgData name="Yoon Sanghyeon" userId="96a6a3bb010475fd" providerId="LiveId" clId="{B337454C-07BF-4710-99D8-A4903EAB5653}" dt="2019-12-21T07:43:26.363" v="634" actId="164"/>
          <ac:picMkLst>
            <pc:docMk/>
            <pc:sldMk cId="2702958734" sldId="354"/>
            <ac:picMk id="102" creationId="{D6BA3888-2F98-4A5A-BD7E-58C178A8E26C}"/>
          </ac:picMkLst>
        </pc:picChg>
        <pc:picChg chg="add del mod">
          <ac:chgData name="Yoon Sanghyeon" userId="96a6a3bb010475fd" providerId="LiveId" clId="{B337454C-07BF-4710-99D8-A4903EAB5653}" dt="2019-12-21T07:35:51.833" v="511" actId="478"/>
          <ac:picMkLst>
            <pc:docMk/>
            <pc:sldMk cId="2702958734" sldId="354"/>
            <ac:picMk id="121" creationId="{6B1821E4-F0DA-4AA5-9572-2E66CFE3C366}"/>
          </ac:picMkLst>
        </pc:picChg>
        <pc:picChg chg="add mod">
          <ac:chgData name="Yoon Sanghyeon" userId="96a6a3bb010475fd" providerId="LiveId" clId="{B337454C-07BF-4710-99D8-A4903EAB5653}" dt="2019-12-21T07:38:55.917" v="542" actId="164"/>
          <ac:picMkLst>
            <pc:docMk/>
            <pc:sldMk cId="2702958734" sldId="354"/>
            <ac:picMk id="123" creationId="{FD5A3CA4-C8A5-45C1-BA5F-5315535A0EDC}"/>
          </ac:picMkLst>
        </pc:picChg>
        <pc:picChg chg="add del mod">
          <ac:chgData name="Yoon Sanghyeon" userId="96a6a3bb010475fd" providerId="LiveId" clId="{B337454C-07BF-4710-99D8-A4903EAB5653}" dt="2019-12-21T07:39:22.252" v="562" actId="478"/>
          <ac:picMkLst>
            <pc:docMk/>
            <pc:sldMk cId="2702958734" sldId="354"/>
            <ac:picMk id="126" creationId="{0632FA28-02B4-41A4-A270-6D45CCB70BFD}"/>
          </ac:picMkLst>
        </pc:picChg>
        <pc:picChg chg="add mod">
          <ac:chgData name="Yoon Sanghyeon" userId="96a6a3bb010475fd" providerId="LiveId" clId="{B337454C-07BF-4710-99D8-A4903EAB5653}" dt="2019-12-21T07:40:16.612" v="579" actId="164"/>
          <ac:picMkLst>
            <pc:docMk/>
            <pc:sldMk cId="2702958734" sldId="354"/>
            <ac:picMk id="128" creationId="{32217B60-8476-4AD9-A4CC-2311D550FBD9}"/>
          </ac:picMkLst>
        </pc:picChg>
        <pc:picChg chg="add mod">
          <ac:chgData name="Yoon Sanghyeon" userId="96a6a3bb010475fd" providerId="LiveId" clId="{B337454C-07BF-4710-99D8-A4903EAB5653}" dt="2019-12-21T07:42:08.525" v="606" actId="164"/>
          <ac:picMkLst>
            <pc:docMk/>
            <pc:sldMk cId="2702958734" sldId="354"/>
            <ac:picMk id="138" creationId="{712088C5-3B0F-48C1-BD7C-FE8FAB37FC4D}"/>
          </ac:picMkLst>
        </pc:picChg>
        <pc:picChg chg="add mod">
          <ac:chgData name="Yoon Sanghyeon" userId="96a6a3bb010475fd" providerId="LiveId" clId="{B337454C-07BF-4710-99D8-A4903EAB5653}" dt="2019-12-21T07:41:44.460" v="588" actId="571"/>
          <ac:picMkLst>
            <pc:docMk/>
            <pc:sldMk cId="2702958734" sldId="354"/>
            <ac:picMk id="161" creationId="{82A7824B-7F69-429C-8ECE-61F2F0218075}"/>
          </ac:picMkLst>
        </pc:picChg>
        <pc:inkChg chg="del">
          <ac:chgData name="Yoon Sanghyeon" userId="96a6a3bb010475fd" providerId="LiveId" clId="{B337454C-07BF-4710-99D8-A4903EAB5653}" dt="2019-12-21T07:08:04.164" v="406" actId="478"/>
          <ac:inkMkLst>
            <pc:docMk/>
            <pc:sldMk cId="2702958734" sldId="354"/>
            <ac:inkMk id="118" creationId="{78D59DE1-49A9-1C4C-85A3-6C1D9D16D716}"/>
          </ac:inkMkLst>
        </pc:inkChg>
        <pc:inkChg chg="del">
          <ac:chgData name="Yoon Sanghyeon" userId="96a6a3bb010475fd" providerId="LiveId" clId="{B337454C-07BF-4710-99D8-A4903EAB5653}" dt="2019-12-21T07:08:02.540" v="405" actId="478"/>
          <ac:inkMkLst>
            <pc:docMk/>
            <pc:sldMk cId="2702958734" sldId="354"/>
            <ac:inkMk id="119" creationId="{CCF24C0B-5ADF-7C49-987C-7EC4D9B975BB}"/>
          </ac:inkMkLst>
        </pc:inkChg>
        <pc:inkChg chg="del">
          <ac:chgData name="Yoon Sanghyeon" userId="96a6a3bb010475fd" providerId="LiveId" clId="{B337454C-07BF-4710-99D8-A4903EAB5653}" dt="2019-12-21T07:08:05.231" v="407" actId="478"/>
          <ac:inkMkLst>
            <pc:docMk/>
            <pc:sldMk cId="2702958734" sldId="354"/>
            <ac:inkMk id="129" creationId="{C9D73E35-A39B-384C-A740-009560BA6EB8}"/>
          </ac:inkMkLst>
        </pc:inkChg>
        <pc:inkChg chg="del">
          <ac:chgData name="Yoon Sanghyeon" userId="96a6a3bb010475fd" providerId="LiveId" clId="{B337454C-07BF-4710-99D8-A4903EAB5653}" dt="2019-12-21T07:08:06.185" v="408" actId="478"/>
          <ac:inkMkLst>
            <pc:docMk/>
            <pc:sldMk cId="2702958734" sldId="354"/>
            <ac:inkMk id="135" creationId="{EEB7E274-9EA8-8640-914B-B25535DADFA7}"/>
          </ac:inkMkLst>
        </pc:inkChg>
        <pc:inkChg chg="del">
          <ac:chgData name="Yoon Sanghyeon" userId="96a6a3bb010475fd" providerId="LiveId" clId="{B337454C-07BF-4710-99D8-A4903EAB5653}" dt="2019-12-21T07:08:06.781" v="409" actId="478"/>
          <ac:inkMkLst>
            <pc:docMk/>
            <pc:sldMk cId="2702958734" sldId="354"/>
            <ac:inkMk id="146" creationId="{6513FE78-42AA-F540-ADDE-CFBEE91B3475}"/>
          </ac:inkMkLst>
        </pc:inkChg>
        <pc:inkChg chg="del">
          <ac:chgData name="Yoon Sanghyeon" userId="96a6a3bb010475fd" providerId="LiveId" clId="{B337454C-07BF-4710-99D8-A4903EAB5653}" dt="2019-12-21T07:08:07.863" v="410" actId="478"/>
          <ac:inkMkLst>
            <pc:docMk/>
            <pc:sldMk cId="2702958734" sldId="354"/>
            <ac:inkMk id="160" creationId="{4118D73A-E6B1-6C42-904C-21121B5BE5F4}"/>
          </ac:inkMkLst>
        </pc:inkChg>
        <pc:inkChg chg="del">
          <ac:chgData name="Yoon Sanghyeon" userId="96a6a3bb010475fd" providerId="LiveId" clId="{B337454C-07BF-4710-99D8-A4903EAB5653}" dt="2019-12-21T07:08:11.007" v="414" actId="478"/>
          <ac:inkMkLst>
            <pc:docMk/>
            <pc:sldMk cId="2702958734" sldId="354"/>
            <ac:inkMk id="195" creationId="{8E8DB1CB-942D-754E-AB9E-2F514685F05A}"/>
          </ac:inkMkLst>
        </pc:inkChg>
        <pc:inkChg chg="del">
          <ac:chgData name="Yoon Sanghyeon" userId="96a6a3bb010475fd" providerId="LiveId" clId="{B337454C-07BF-4710-99D8-A4903EAB5653}" dt="2019-12-21T07:08:10.612" v="413" actId="478"/>
          <ac:inkMkLst>
            <pc:docMk/>
            <pc:sldMk cId="2702958734" sldId="354"/>
            <ac:inkMk id="196" creationId="{63F199B7-51E8-5C40-B81D-FEAC1FCF148A}"/>
          </ac:inkMkLst>
        </pc:inkChg>
        <pc:cxnChg chg="add mod">
          <ac:chgData name="Yoon Sanghyeon" userId="96a6a3bb010475fd" providerId="LiveId" clId="{B337454C-07BF-4710-99D8-A4903EAB5653}" dt="2019-12-21T07:55:24.751" v="927" actId="1036"/>
          <ac:cxnSpMkLst>
            <pc:docMk/>
            <pc:sldMk cId="2702958734" sldId="354"/>
            <ac:cxnSpMk id="144" creationId="{58909C56-68B6-42E7-99B2-F5A27740353E}"/>
          </ac:cxnSpMkLst>
        </pc:cxnChg>
        <pc:cxnChg chg="add del mod">
          <ac:chgData name="Yoon Sanghyeon" userId="96a6a3bb010475fd" providerId="LiveId" clId="{B337454C-07BF-4710-99D8-A4903EAB5653}" dt="2019-12-21T07:47:32.028" v="770" actId="478"/>
          <ac:cxnSpMkLst>
            <pc:docMk/>
            <pc:sldMk cId="2702958734" sldId="354"/>
            <ac:cxnSpMk id="180" creationId="{0028EA3C-FFE8-4FE6-A36B-8F9A281AF55E}"/>
          </ac:cxnSpMkLst>
        </pc:cxnChg>
        <pc:cxnChg chg="add mod">
          <ac:chgData name="Yoon Sanghyeon" userId="96a6a3bb010475fd" providerId="LiveId" clId="{B337454C-07BF-4710-99D8-A4903EAB5653}" dt="2019-12-21T07:54:47.596" v="916" actId="164"/>
          <ac:cxnSpMkLst>
            <pc:docMk/>
            <pc:sldMk cId="2702958734" sldId="354"/>
            <ac:cxnSpMk id="183" creationId="{797C1B1D-E33A-43F5-A163-16F0EEF79370}"/>
          </ac:cxnSpMkLst>
        </pc:cxnChg>
        <pc:cxnChg chg="add mod">
          <ac:chgData name="Yoon Sanghyeon" userId="96a6a3bb010475fd" providerId="LiveId" clId="{B337454C-07BF-4710-99D8-A4903EAB5653}" dt="2019-12-21T07:54:47.596" v="916" actId="164"/>
          <ac:cxnSpMkLst>
            <pc:docMk/>
            <pc:sldMk cId="2702958734" sldId="354"/>
            <ac:cxnSpMk id="184" creationId="{815869C0-0F83-48A7-878B-90DA2FD0E040}"/>
          </ac:cxnSpMkLst>
        </pc:cxnChg>
        <pc:cxnChg chg="add mod">
          <ac:chgData name="Yoon Sanghyeon" userId="96a6a3bb010475fd" providerId="LiveId" clId="{B337454C-07BF-4710-99D8-A4903EAB5653}" dt="2019-12-21T07:53:14.001" v="813" actId="571"/>
          <ac:cxnSpMkLst>
            <pc:docMk/>
            <pc:sldMk cId="2702958734" sldId="354"/>
            <ac:cxnSpMk id="185" creationId="{1DCEAC98-442E-4588-B781-04019A5DCCC9}"/>
          </ac:cxnSpMkLst>
        </pc:cxnChg>
        <pc:cxnChg chg="add mod">
          <ac:chgData name="Yoon Sanghyeon" userId="96a6a3bb010475fd" providerId="LiveId" clId="{B337454C-07BF-4710-99D8-A4903EAB5653}" dt="2019-12-21T07:53:14.001" v="813" actId="571"/>
          <ac:cxnSpMkLst>
            <pc:docMk/>
            <pc:sldMk cId="2702958734" sldId="354"/>
            <ac:cxnSpMk id="186" creationId="{1F10EE1F-4A8D-443C-B866-D6E7513D456F}"/>
          </ac:cxnSpMkLst>
        </pc:cxnChg>
        <pc:cxnChg chg="add mod">
          <ac:chgData name="Yoon Sanghyeon" userId="96a6a3bb010475fd" providerId="LiveId" clId="{B337454C-07BF-4710-99D8-A4903EAB5653}" dt="2019-12-21T07:53:17.091" v="816" actId="571"/>
          <ac:cxnSpMkLst>
            <pc:docMk/>
            <pc:sldMk cId="2702958734" sldId="354"/>
            <ac:cxnSpMk id="187" creationId="{16969560-9F5F-41A9-9FEC-AEEEBB46E61C}"/>
          </ac:cxnSpMkLst>
        </pc:cxnChg>
        <pc:cxnChg chg="add mod">
          <ac:chgData name="Yoon Sanghyeon" userId="96a6a3bb010475fd" providerId="LiveId" clId="{B337454C-07BF-4710-99D8-A4903EAB5653}" dt="2019-12-21T07:53:17.091" v="816" actId="571"/>
          <ac:cxnSpMkLst>
            <pc:docMk/>
            <pc:sldMk cId="2702958734" sldId="354"/>
            <ac:cxnSpMk id="188" creationId="{C4655A5B-0036-4347-93AD-48B3EFE5FE3B}"/>
          </ac:cxnSpMkLst>
        </pc:cxnChg>
        <pc:cxnChg chg="add mod">
          <ac:chgData name="Yoon Sanghyeon" userId="96a6a3bb010475fd" providerId="LiveId" clId="{B337454C-07BF-4710-99D8-A4903EAB5653}" dt="2019-12-21T07:54:46.246" v="915" actId="164"/>
          <ac:cxnSpMkLst>
            <pc:docMk/>
            <pc:sldMk cId="2702958734" sldId="354"/>
            <ac:cxnSpMk id="189" creationId="{459CB606-5069-4DA5-A1B1-9A31ACC650C8}"/>
          </ac:cxnSpMkLst>
        </pc:cxnChg>
        <pc:cxnChg chg="add mod">
          <ac:chgData name="Yoon Sanghyeon" userId="96a6a3bb010475fd" providerId="LiveId" clId="{B337454C-07BF-4710-99D8-A4903EAB5653}" dt="2019-12-21T07:54:46.246" v="915" actId="164"/>
          <ac:cxnSpMkLst>
            <pc:docMk/>
            <pc:sldMk cId="2702958734" sldId="354"/>
            <ac:cxnSpMk id="190" creationId="{0D7A99C5-D8A1-4D26-AAA8-3F0B4F8F649C}"/>
          </ac:cxnSpMkLst>
        </pc:cxnChg>
        <pc:cxnChg chg="add del mod">
          <ac:chgData name="Yoon Sanghyeon" userId="96a6a3bb010475fd" providerId="LiveId" clId="{B337454C-07BF-4710-99D8-A4903EAB5653}" dt="2019-12-21T07:54:27.640" v="913" actId="478"/>
          <ac:cxnSpMkLst>
            <pc:docMk/>
            <pc:sldMk cId="2702958734" sldId="354"/>
            <ac:cxnSpMk id="197" creationId="{FAA3DF86-1A85-43EE-8C89-B8561162A2A9}"/>
          </ac:cxnSpMkLst>
        </pc:cxnChg>
        <pc:cxnChg chg="add del mod">
          <ac:chgData name="Yoon Sanghyeon" userId="96a6a3bb010475fd" providerId="LiveId" clId="{B337454C-07BF-4710-99D8-A4903EAB5653}" dt="2019-12-21T07:54:27.640" v="913" actId="478"/>
          <ac:cxnSpMkLst>
            <pc:docMk/>
            <pc:sldMk cId="2702958734" sldId="354"/>
            <ac:cxnSpMk id="198" creationId="{8F1A8A38-C554-404B-9C91-AFC12463EF62}"/>
          </ac:cxnSpMkLst>
        </pc:cxnChg>
        <pc:cxnChg chg="add mod">
          <ac:chgData name="Yoon Sanghyeon" userId="96a6a3bb010475fd" providerId="LiveId" clId="{B337454C-07BF-4710-99D8-A4903EAB5653}" dt="2019-12-21T07:54:22.091" v="910" actId="164"/>
          <ac:cxnSpMkLst>
            <pc:docMk/>
            <pc:sldMk cId="2702958734" sldId="354"/>
            <ac:cxnSpMk id="199" creationId="{0DE9A31B-5D3E-4303-87B7-2BF38434EC46}"/>
          </ac:cxnSpMkLst>
        </pc:cxnChg>
        <pc:cxnChg chg="add mod">
          <ac:chgData name="Yoon Sanghyeon" userId="96a6a3bb010475fd" providerId="LiveId" clId="{B337454C-07BF-4710-99D8-A4903EAB5653}" dt="2019-12-21T07:54:22.091" v="910" actId="164"/>
          <ac:cxnSpMkLst>
            <pc:docMk/>
            <pc:sldMk cId="2702958734" sldId="354"/>
            <ac:cxnSpMk id="200" creationId="{66B1DBF7-87A1-4BD7-BD96-54C9B76506C9}"/>
          </ac:cxnSpMkLst>
        </pc:cxnChg>
        <pc:cxnChg chg="add mod">
          <ac:chgData name="Yoon Sanghyeon" userId="96a6a3bb010475fd" providerId="LiveId" clId="{B337454C-07BF-4710-99D8-A4903EAB5653}" dt="2019-12-21T07:56:41.164" v="936" actId="208"/>
          <ac:cxnSpMkLst>
            <pc:docMk/>
            <pc:sldMk cId="2702958734" sldId="354"/>
            <ac:cxnSpMk id="201" creationId="{F4727DE1-1AB6-4615-A5DD-BFEF2D10D85A}"/>
          </ac:cxnSpMkLst>
        </pc:cxnChg>
      </pc:sldChg>
      <pc:sldChg chg="add ord">
        <pc:chgData name="Yoon Sanghyeon" userId="96a6a3bb010475fd" providerId="LiveId" clId="{B337454C-07BF-4710-99D8-A4903EAB5653}" dt="2019-12-21T08:08:06.114" v="1230"/>
        <pc:sldMkLst>
          <pc:docMk/>
          <pc:sldMk cId="2002119446" sldId="355"/>
        </pc:sldMkLst>
      </pc:sldChg>
      <pc:sldChg chg="modSp add ord modAnim">
        <pc:chgData name="Yoon Sanghyeon" userId="96a6a3bb010475fd" providerId="LiveId" clId="{B337454C-07BF-4710-99D8-A4903EAB5653}" dt="2019-12-22T04:47:50.433" v="2359"/>
        <pc:sldMkLst>
          <pc:docMk/>
          <pc:sldMk cId="2630254086" sldId="355"/>
        </pc:sldMkLst>
        <pc:spChg chg="mod">
          <ac:chgData name="Yoon Sanghyeon" userId="96a6a3bb010475fd" providerId="LiveId" clId="{B337454C-07BF-4710-99D8-A4903EAB5653}" dt="2019-12-22T04:47:50.433" v="2359"/>
          <ac:spMkLst>
            <pc:docMk/>
            <pc:sldMk cId="2630254086" sldId="355"/>
            <ac:spMk id="22" creationId="{F2A1A913-0503-4BA9-B541-279D427CB1CB}"/>
          </ac:spMkLst>
        </pc:spChg>
        <pc:grpChg chg="mod ord">
          <ac:chgData name="Yoon Sanghyeon" userId="96a6a3bb010475fd" providerId="LiveId" clId="{B337454C-07BF-4710-99D8-A4903EAB5653}" dt="2019-12-22T04:32:27.985" v="2283" actId="1076"/>
          <ac:grpSpMkLst>
            <pc:docMk/>
            <pc:sldMk cId="2630254086" sldId="355"/>
            <ac:grpSpMk id="13" creationId="{30792C45-D7DC-4524-80F3-435C29A2C292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20" creationId="{919E2EB6-4CF0-426D-B479-CA0F40658DAE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25" creationId="{A0D4A8C9-CD4E-46A9-B4C4-79553D5C8E62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83" creationId="{56D66C2A-25CD-41A6-8617-57ECE9046D88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91" creationId="{3A8A373A-B28C-42E8-8FB7-7F0FACCFCAA3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97" creationId="{D1849029-0FDD-4BA3-B711-FE960263984C}"/>
          </ac:grpSpMkLst>
        </pc:grpChg>
        <pc:grpChg chg="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103" creationId="{2BC40901-FD26-4315-BC07-5235F174CB93}"/>
          </ac:grpSpMkLst>
        </pc:grpChg>
        <pc:grpChg chg="mod ord">
          <ac:chgData name="Yoon Sanghyeon" userId="96a6a3bb010475fd" providerId="LiveId" clId="{B337454C-07BF-4710-99D8-A4903EAB5653}" dt="2019-12-22T04:29:30.456" v="2267" actId="167"/>
          <ac:grpSpMkLst>
            <pc:docMk/>
            <pc:sldMk cId="2630254086" sldId="355"/>
            <ac:grpSpMk id="107" creationId="{7CBFAD6F-BE05-4BDB-B979-3487F0B7C78B}"/>
          </ac:grpSpMkLst>
        </pc:grpChg>
        <pc:cxnChg chg="ord">
          <ac:chgData name="Yoon Sanghyeon" userId="96a6a3bb010475fd" providerId="LiveId" clId="{B337454C-07BF-4710-99D8-A4903EAB5653}" dt="2019-12-22T04:29:30.456" v="2267" actId="167"/>
          <ac:cxnSpMkLst>
            <pc:docMk/>
            <pc:sldMk cId="2630254086" sldId="355"/>
            <ac:cxnSpMk id="30" creationId="{E566E838-1211-4FC7-9154-5727BC448518}"/>
          </ac:cxnSpMkLst>
        </pc:cxnChg>
        <pc:cxnChg chg="ord">
          <ac:chgData name="Yoon Sanghyeon" userId="96a6a3bb010475fd" providerId="LiveId" clId="{B337454C-07BF-4710-99D8-A4903EAB5653}" dt="2019-12-22T04:29:30.456" v="2267" actId="167"/>
          <ac:cxnSpMkLst>
            <pc:docMk/>
            <pc:sldMk cId="2630254086" sldId="355"/>
            <ac:cxnSpMk id="119" creationId="{7870AE48-CB7F-4C4D-B34D-9378E53C72E2}"/>
          </ac:cxnSpMkLst>
        </pc:cxnChg>
      </pc:sldChg>
      <pc:sldChg chg="modSp add del">
        <pc:chgData name="Yoon Sanghyeon" userId="96a6a3bb010475fd" providerId="LiveId" clId="{B337454C-07BF-4710-99D8-A4903EAB5653}" dt="2019-12-22T04:14:09.091" v="2167" actId="2696"/>
        <pc:sldMkLst>
          <pc:docMk/>
          <pc:sldMk cId="3904325142" sldId="355"/>
        </pc:sldMkLst>
        <pc:spChg chg="mod">
          <ac:chgData name="Yoon Sanghyeon" userId="96a6a3bb010475fd" providerId="LiveId" clId="{B337454C-07BF-4710-99D8-A4903EAB5653}" dt="2019-12-22T04:13:37.265" v="2149" actId="20577"/>
          <ac:spMkLst>
            <pc:docMk/>
            <pc:sldMk cId="3904325142" sldId="355"/>
            <ac:spMk id="22" creationId="{F2A1A913-0503-4BA9-B541-279D427CB1CB}"/>
          </ac:spMkLst>
        </pc:spChg>
      </pc:sldChg>
      <pc:sldChg chg="delSp modSp del">
        <pc:chgData name="Yoon Sanghyeon" userId="96a6a3bb010475fd" providerId="LiveId" clId="{B337454C-07BF-4710-99D8-A4903EAB5653}" dt="2019-12-22T03:52:35.774" v="2083" actId="2696"/>
        <pc:sldMkLst>
          <pc:docMk/>
          <pc:sldMk cId="2460712" sldId="356"/>
        </pc:sldMkLst>
        <pc:grpChg chg="del mod">
          <ac:chgData name="Yoon Sanghyeon" userId="96a6a3bb010475fd" providerId="LiveId" clId="{B337454C-07BF-4710-99D8-A4903EAB5653}" dt="2019-12-22T03:02:51.180" v="1652" actId="165"/>
          <ac:grpSpMkLst>
            <pc:docMk/>
            <pc:sldMk cId="2460712" sldId="356"/>
            <ac:grpSpMk id="8" creationId="{BAC7FADD-69D1-482E-9E17-F1FC859A5D83}"/>
          </ac:grpSpMkLst>
        </pc:grpChg>
        <pc:grpChg chg="del">
          <ac:chgData name="Yoon Sanghyeon" userId="96a6a3bb010475fd" providerId="LiveId" clId="{B337454C-07BF-4710-99D8-A4903EAB5653}" dt="2019-12-22T03:02:55.654" v="1653" actId="165"/>
          <ac:grpSpMkLst>
            <pc:docMk/>
            <pc:sldMk cId="2460712" sldId="356"/>
            <ac:grpSpMk id="10" creationId="{58705771-FA62-4726-B49A-9FD0AD3B433E}"/>
          </ac:grpSpMkLst>
        </pc:grpChg>
        <pc:cxnChg chg="mod topLvl">
          <ac:chgData name="Yoon Sanghyeon" userId="96a6a3bb010475fd" providerId="LiveId" clId="{B337454C-07BF-4710-99D8-A4903EAB5653}" dt="2019-12-22T03:02:55.654" v="1653" actId="165"/>
          <ac:cxnSpMkLst>
            <pc:docMk/>
            <pc:sldMk cId="2460712" sldId="356"/>
            <ac:cxnSpMk id="61" creationId="{5A3F4F0C-A723-4986-8738-075469B55831}"/>
          </ac:cxnSpMkLst>
        </pc:cxnChg>
        <pc:cxnChg chg="mod topLvl">
          <ac:chgData name="Yoon Sanghyeon" userId="96a6a3bb010475fd" providerId="LiveId" clId="{B337454C-07BF-4710-99D8-A4903EAB5653}" dt="2019-12-22T03:02:55.654" v="1653" actId="165"/>
          <ac:cxnSpMkLst>
            <pc:docMk/>
            <pc:sldMk cId="2460712" sldId="356"/>
            <ac:cxnSpMk id="65" creationId="{A5B43E56-5361-4938-AC2B-A18F86712680}"/>
          </ac:cxnSpMkLst>
        </pc:cxnChg>
        <pc:cxnChg chg="mod topLvl">
          <ac:chgData name="Yoon Sanghyeon" userId="96a6a3bb010475fd" providerId="LiveId" clId="{B337454C-07BF-4710-99D8-A4903EAB5653}" dt="2019-12-22T03:02:51.180" v="1652" actId="165"/>
          <ac:cxnSpMkLst>
            <pc:docMk/>
            <pc:sldMk cId="2460712" sldId="356"/>
            <ac:cxnSpMk id="67" creationId="{AB18CC04-42C8-4499-857E-DC6CBC5500E3}"/>
          </ac:cxnSpMkLst>
        </pc:cxnChg>
        <pc:cxnChg chg="mod topLvl">
          <ac:chgData name="Yoon Sanghyeon" userId="96a6a3bb010475fd" providerId="LiveId" clId="{B337454C-07BF-4710-99D8-A4903EAB5653}" dt="2019-12-22T03:02:51.180" v="1652" actId="165"/>
          <ac:cxnSpMkLst>
            <pc:docMk/>
            <pc:sldMk cId="2460712" sldId="356"/>
            <ac:cxnSpMk id="70" creationId="{C522880B-EF9F-465B-873D-786ECC6A29B3}"/>
          </ac:cxnSpMkLst>
        </pc:cxnChg>
        <pc:cxnChg chg="mod topLvl">
          <ac:chgData name="Yoon Sanghyeon" userId="96a6a3bb010475fd" providerId="LiveId" clId="{B337454C-07BF-4710-99D8-A4903EAB5653}" dt="2019-12-22T03:02:51.180" v="1652" actId="165"/>
          <ac:cxnSpMkLst>
            <pc:docMk/>
            <pc:sldMk cId="2460712" sldId="356"/>
            <ac:cxnSpMk id="72" creationId="{9340FD88-DCE6-4988-85DC-AB1B4AF83A4A}"/>
          </ac:cxnSpMkLst>
        </pc:cxnChg>
        <pc:cxnChg chg="mod topLvl">
          <ac:chgData name="Yoon Sanghyeon" userId="96a6a3bb010475fd" providerId="LiveId" clId="{B337454C-07BF-4710-99D8-A4903EAB5653}" dt="2019-12-22T03:02:51.180" v="1652" actId="165"/>
          <ac:cxnSpMkLst>
            <pc:docMk/>
            <pc:sldMk cId="2460712" sldId="356"/>
            <ac:cxnSpMk id="96" creationId="{B4273D00-C5C5-4160-8AF2-949A8769EAFE}"/>
          </ac:cxnSpMkLst>
        </pc:cxnChg>
        <pc:cxnChg chg="mod topLvl">
          <ac:chgData name="Yoon Sanghyeon" userId="96a6a3bb010475fd" providerId="LiveId" clId="{B337454C-07BF-4710-99D8-A4903EAB5653}" dt="2019-12-22T03:02:51.180" v="1652" actId="165"/>
          <ac:cxnSpMkLst>
            <pc:docMk/>
            <pc:sldMk cId="2460712" sldId="356"/>
            <ac:cxnSpMk id="97" creationId="{D252B51F-0B8F-42BE-B5D7-AF02800EDA50}"/>
          </ac:cxnSpMkLst>
        </pc:cxnChg>
      </pc:sldChg>
      <pc:sldChg chg="modSp add ord modAnim">
        <pc:chgData name="Yoon Sanghyeon" userId="96a6a3bb010475fd" providerId="LiveId" clId="{B337454C-07BF-4710-99D8-A4903EAB5653}" dt="2019-12-22T04:48:01.467" v="2361"/>
        <pc:sldMkLst>
          <pc:docMk/>
          <pc:sldMk cId="2377968669" sldId="356"/>
        </pc:sldMkLst>
        <pc:spChg chg="mod">
          <ac:chgData name="Yoon Sanghyeon" userId="96a6a3bb010475fd" providerId="LiveId" clId="{B337454C-07BF-4710-99D8-A4903EAB5653}" dt="2019-12-22T04:47:38.087" v="2332" actId="20577"/>
          <ac:spMkLst>
            <pc:docMk/>
            <pc:sldMk cId="2377968669" sldId="356"/>
            <ac:spMk id="22" creationId="{F2A1A913-0503-4BA9-B541-279D427CB1CB}"/>
          </ac:spMkLst>
        </pc:spChg>
      </pc:sldChg>
      <pc:sldChg chg="add del modAnim">
        <pc:chgData name="Yoon Sanghyeon" userId="96a6a3bb010475fd" providerId="LiveId" clId="{B337454C-07BF-4710-99D8-A4903EAB5653}" dt="2019-12-22T04:40:58.225" v="2298" actId="47"/>
        <pc:sldMkLst>
          <pc:docMk/>
          <pc:sldMk cId="2547476424" sldId="356"/>
        </pc:sldMkLst>
      </pc:sldChg>
      <pc:sldChg chg="addSp delSp modSp add">
        <pc:chgData name="Yoon Sanghyeon" userId="96a6a3bb010475fd" providerId="LiveId" clId="{B337454C-07BF-4710-99D8-A4903EAB5653}" dt="2019-12-22T06:16:07.699" v="2390" actId="478"/>
        <pc:sldMkLst>
          <pc:docMk/>
          <pc:sldMk cId="2548820656" sldId="357"/>
        </pc:sldMkLst>
        <pc:spChg chg="topLvl">
          <ac:chgData name="Yoon Sanghyeon" userId="96a6a3bb010475fd" providerId="LiveId" clId="{B337454C-07BF-4710-99D8-A4903EAB5653}" dt="2019-12-22T06:15:37.727" v="2373" actId="478"/>
          <ac:spMkLst>
            <pc:docMk/>
            <pc:sldMk cId="2548820656" sldId="357"/>
            <ac:spMk id="19" creationId="{00000000-0000-0000-0000-000000000000}"/>
          </ac:spMkLst>
        </pc:spChg>
        <pc:spChg chg="del topLvl">
          <ac:chgData name="Yoon Sanghyeon" userId="96a6a3bb010475fd" providerId="LiveId" clId="{B337454C-07BF-4710-99D8-A4903EAB5653}" dt="2019-12-22T06:15:35.943" v="2372" actId="478"/>
          <ac:spMkLst>
            <pc:docMk/>
            <pc:sldMk cId="2548820656" sldId="357"/>
            <ac:spMk id="25" creationId="{1802F152-C50C-4446-993D-EA23D8B83639}"/>
          </ac:spMkLst>
        </pc:spChg>
        <pc:spChg chg="topLvl">
          <ac:chgData name="Yoon Sanghyeon" userId="96a6a3bb010475fd" providerId="LiveId" clId="{B337454C-07BF-4710-99D8-A4903EAB5653}" dt="2019-12-22T06:15:35.943" v="2372" actId="478"/>
          <ac:spMkLst>
            <pc:docMk/>
            <pc:sldMk cId="2548820656" sldId="357"/>
            <ac:spMk id="26" creationId="{3FF8AAB4-C578-4F01-BB08-E2D3EA1A3D05}"/>
          </ac:spMkLst>
        </pc:spChg>
        <pc:spChg chg="del topLvl">
          <ac:chgData name="Yoon Sanghyeon" userId="96a6a3bb010475fd" providerId="LiveId" clId="{B337454C-07BF-4710-99D8-A4903EAB5653}" dt="2019-12-22T06:15:33.624" v="2371" actId="478"/>
          <ac:spMkLst>
            <pc:docMk/>
            <pc:sldMk cId="2548820656" sldId="357"/>
            <ac:spMk id="34" creationId="{1BC7FD86-2CF0-44F1-B612-5D84963A8F5D}"/>
          </ac:spMkLst>
        </pc:spChg>
        <pc:spChg chg="topLvl">
          <ac:chgData name="Yoon Sanghyeon" userId="96a6a3bb010475fd" providerId="LiveId" clId="{B337454C-07BF-4710-99D8-A4903EAB5653}" dt="2019-12-22T06:15:33.624" v="2371" actId="478"/>
          <ac:spMkLst>
            <pc:docMk/>
            <pc:sldMk cId="2548820656" sldId="357"/>
            <ac:spMk id="35" creationId="{B2ACE6E6-666C-48FD-9011-D2A600D59D00}"/>
          </ac:spMkLst>
        </pc:spChg>
        <pc:spChg chg="del topLvl">
          <ac:chgData name="Yoon Sanghyeon" userId="96a6a3bb010475fd" providerId="LiveId" clId="{B337454C-07BF-4710-99D8-A4903EAB5653}" dt="2019-12-22T06:15:31.670" v="2370" actId="478"/>
          <ac:spMkLst>
            <pc:docMk/>
            <pc:sldMk cId="2548820656" sldId="357"/>
            <ac:spMk id="43" creationId="{D9E5E83D-FB22-407D-AF85-B9C3C545F0B0}"/>
          </ac:spMkLst>
        </pc:spChg>
        <pc:spChg chg="topLvl">
          <ac:chgData name="Yoon Sanghyeon" userId="96a6a3bb010475fd" providerId="LiveId" clId="{B337454C-07BF-4710-99D8-A4903EAB5653}" dt="2019-12-22T06:15:31.670" v="2370" actId="478"/>
          <ac:spMkLst>
            <pc:docMk/>
            <pc:sldMk cId="2548820656" sldId="357"/>
            <ac:spMk id="44" creationId="{A383C67E-92B5-40F9-B5C2-343A0EA17C8F}"/>
          </ac:spMkLst>
        </pc:spChg>
        <pc:spChg chg="del topLvl">
          <ac:chgData name="Yoon Sanghyeon" userId="96a6a3bb010475fd" providerId="LiveId" clId="{B337454C-07BF-4710-99D8-A4903EAB5653}" dt="2019-12-22T06:15:37.727" v="2373" actId="478"/>
          <ac:spMkLst>
            <pc:docMk/>
            <pc:sldMk cId="2548820656" sldId="357"/>
            <ac:spMk id="62" creationId="{00000000-0000-0000-0000-000000000000}"/>
          </ac:spMkLst>
        </pc:spChg>
        <pc:grpChg chg="del">
          <ac:chgData name="Yoon Sanghyeon" userId="96a6a3bb010475fd" providerId="LiveId" clId="{B337454C-07BF-4710-99D8-A4903EAB5653}" dt="2019-12-22T06:15:37.727" v="2373" actId="478"/>
          <ac:grpSpMkLst>
            <pc:docMk/>
            <pc:sldMk cId="2548820656" sldId="357"/>
            <ac:grpSpMk id="12" creationId="{667319AD-502E-4F7E-AAF4-2BA4E290029F}"/>
          </ac:grpSpMkLst>
        </pc:grpChg>
        <pc:grpChg chg="del">
          <ac:chgData name="Yoon Sanghyeon" userId="96a6a3bb010475fd" providerId="LiveId" clId="{B337454C-07BF-4710-99D8-A4903EAB5653}" dt="2019-12-22T06:15:35.943" v="2372" actId="478"/>
          <ac:grpSpMkLst>
            <pc:docMk/>
            <pc:sldMk cId="2548820656" sldId="357"/>
            <ac:grpSpMk id="20" creationId="{F2B7028C-2E0C-499A-8191-49AB4271984C}"/>
          </ac:grpSpMkLst>
        </pc:grpChg>
        <pc:grpChg chg="del">
          <ac:chgData name="Yoon Sanghyeon" userId="96a6a3bb010475fd" providerId="LiveId" clId="{B337454C-07BF-4710-99D8-A4903EAB5653}" dt="2019-12-22T06:15:33.624" v="2371" actId="478"/>
          <ac:grpSpMkLst>
            <pc:docMk/>
            <pc:sldMk cId="2548820656" sldId="357"/>
            <ac:grpSpMk id="32" creationId="{A533B28D-962B-4265-8475-5CB3EC4B7839}"/>
          </ac:grpSpMkLst>
        </pc:grpChg>
        <pc:grpChg chg="del">
          <ac:chgData name="Yoon Sanghyeon" userId="96a6a3bb010475fd" providerId="LiveId" clId="{B337454C-07BF-4710-99D8-A4903EAB5653}" dt="2019-12-22T06:15:31.670" v="2370" actId="478"/>
          <ac:grpSpMkLst>
            <pc:docMk/>
            <pc:sldMk cId="2548820656" sldId="357"/>
            <ac:grpSpMk id="42" creationId="{ABC839A6-94AD-4D4D-A1FE-A5E1B7044AF0}"/>
          </ac:grpSpMkLst>
        </pc:grpChg>
        <pc:cxnChg chg="mod">
          <ac:chgData name="Yoon Sanghyeon" userId="96a6a3bb010475fd" providerId="LiveId" clId="{B337454C-07BF-4710-99D8-A4903EAB5653}" dt="2019-12-22T06:15:56.011" v="2388" actId="1037"/>
          <ac:cxnSpMkLst>
            <pc:docMk/>
            <pc:sldMk cId="2548820656" sldId="357"/>
            <ac:cxnSpMk id="4" creationId="{3220C62C-DE83-4F11-A9C9-D230D564FA15}"/>
          </ac:cxnSpMkLst>
        </pc:cxnChg>
        <pc:cxnChg chg="del">
          <ac:chgData name="Yoon Sanghyeon" userId="96a6a3bb010475fd" providerId="LiveId" clId="{B337454C-07BF-4710-99D8-A4903EAB5653}" dt="2019-12-22T06:16:07.699" v="2390" actId="478"/>
          <ac:cxnSpMkLst>
            <pc:docMk/>
            <pc:sldMk cId="2548820656" sldId="357"/>
            <ac:cxnSpMk id="36" creationId="{1DC7B800-C5BA-4800-B6FA-F3E5D72EE299}"/>
          </ac:cxnSpMkLst>
        </pc:cxnChg>
        <pc:cxnChg chg="add mod">
          <ac:chgData name="Yoon Sanghyeon" userId="96a6a3bb010475fd" providerId="LiveId" clId="{B337454C-07BF-4710-99D8-A4903EAB5653}" dt="2019-12-22T06:16:01.186" v="2389" actId="1076"/>
          <ac:cxnSpMkLst>
            <pc:docMk/>
            <pc:sldMk cId="2548820656" sldId="357"/>
            <ac:cxnSpMk id="37" creationId="{35B41384-9B29-4C65-8771-284A189D371F}"/>
          </ac:cxnSpMkLst>
        </pc:cxnChg>
      </pc:sldChg>
      <pc:sldChg chg="del">
        <pc:chgData name="Yoon Sanghyeon" userId="96a6a3bb010475fd" providerId="LiveId" clId="{B337454C-07BF-4710-99D8-A4903EAB5653}" dt="2019-12-22T03:52:35.774" v="2083" actId="2696"/>
        <pc:sldMkLst>
          <pc:docMk/>
          <pc:sldMk cId="3273232799" sldId="357"/>
        </pc:sldMkLst>
      </pc:sldChg>
    </pc:docChg>
  </pc:docChgLst>
  <pc:docChgLst>
    <pc:chgData name="나 승철" userId="a589e3a2df94613a" providerId="LiveId" clId="{D5C07EB8-2409-4122-BCE5-35D6D0017E87}"/>
    <pc:docChg chg="undo custSel modSld">
      <pc:chgData name="나 승철" userId="a589e3a2df94613a" providerId="LiveId" clId="{D5C07EB8-2409-4122-BCE5-35D6D0017E87}" dt="2019-12-18T05:16:43.837" v="9" actId="14100"/>
      <pc:docMkLst>
        <pc:docMk/>
      </pc:docMkLst>
      <pc:sldChg chg="modSp">
        <pc:chgData name="나 승철" userId="a589e3a2df94613a" providerId="LiveId" clId="{D5C07EB8-2409-4122-BCE5-35D6D0017E87}" dt="2019-12-18T05:13:12.047" v="6" actId="20577"/>
        <pc:sldMkLst>
          <pc:docMk/>
          <pc:sldMk cId="3110119843" sldId="345"/>
        </pc:sldMkLst>
        <pc:graphicFrameChg chg="modGraphic">
          <ac:chgData name="나 승철" userId="a589e3a2df94613a" providerId="LiveId" clId="{D5C07EB8-2409-4122-BCE5-35D6D0017E87}" dt="2019-12-18T05:13:12.047" v="6" actId="20577"/>
          <ac:graphicFrameMkLst>
            <pc:docMk/>
            <pc:sldMk cId="3110119843" sldId="345"/>
            <ac:graphicFrameMk id="2" creationId="{E5061A94-7018-43D0-A8E6-557ECCC8A0CE}"/>
          </ac:graphicFrameMkLst>
        </pc:graphicFrameChg>
      </pc:sldChg>
      <pc:sldChg chg="modSp">
        <pc:chgData name="나 승철" userId="a589e3a2df94613a" providerId="LiveId" clId="{D5C07EB8-2409-4122-BCE5-35D6D0017E87}" dt="2019-12-18T05:16:43.837" v="9" actId="14100"/>
        <pc:sldMkLst>
          <pc:docMk/>
          <pc:sldMk cId="781569572" sldId="346"/>
        </pc:sldMkLst>
        <pc:spChg chg="mod">
          <ac:chgData name="나 승철" userId="a589e3a2df94613a" providerId="LiveId" clId="{D5C07EB8-2409-4122-BCE5-35D6D0017E87}" dt="2019-12-18T05:16:43.837" v="9" actId="14100"/>
          <ac:spMkLst>
            <pc:docMk/>
            <pc:sldMk cId="781569572" sldId="346"/>
            <ac:spMk id="25" creationId="{A1863BDD-0664-4397-8C90-FB61C1B543AB}"/>
          </ac:spMkLst>
        </pc:spChg>
      </pc:sldChg>
    </pc:docChg>
  </pc:docChgLst>
  <pc:docChgLst>
    <pc:chgData name="Yoon Sanghyeon" userId="96a6a3bb010475fd" providerId="LiveId" clId="{35ECC970-8B22-8A4A-B7F0-FA32CF5636AC}"/>
    <pc:docChg chg="undo custSel addSld delSld modSld">
      <pc:chgData name="Yoon Sanghyeon" userId="96a6a3bb010475fd" providerId="LiveId" clId="{35ECC970-8B22-8A4A-B7F0-FA32CF5636AC}" dt="2019-12-21T07:06:50.534" v="384"/>
      <pc:docMkLst>
        <pc:docMk/>
      </pc:docMkLst>
      <pc:sldChg chg="addSp delSp">
        <pc:chgData name="Yoon Sanghyeon" userId="96a6a3bb010475fd" providerId="LiveId" clId="{35ECC970-8B22-8A4A-B7F0-FA32CF5636AC}" dt="2019-12-21T06:54:19.987" v="273"/>
        <pc:sldMkLst>
          <pc:docMk/>
          <pc:sldMk cId="3646727738" sldId="334"/>
        </pc:sldMkLst>
        <pc:inkChg chg="add del">
          <ac:chgData name="Yoon Sanghyeon" userId="96a6a3bb010475fd" providerId="LiveId" clId="{35ECC970-8B22-8A4A-B7F0-FA32CF5636AC}" dt="2019-12-21T06:38:16.300" v="121"/>
          <ac:inkMkLst>
            <pc:docMk/>
            <pc:sldMk cId="3646727738" sldId="334"/>
            <ac:inkMk id="3" creationId="{AA499BF7-93BF-264C-B466-CD037B8FD717}"/>
          </ac:inkMkLst>
        </pc:inkChg>
        <pc:inkChg chg="add del">
          <ac:chgData name="Yoon Sanghyeon" userId="96a6a3bb010475fd" providerId="LiveId" clId="{35ECC970-8B22-8A4A-B7F0-FA32CF5636AC}" dt="2019-12-21T06:54:19.987" v="273"/>
          <ac:inkMkLst>
            <pc:docMk/>
            <pc:sldMk cId="3646727738" sldId="334"/>
            <ac:inkMk id="4" creationId="{E10D0C57-6BEF-4340-B62D-424FF107AF89}"/>
          </ac:inkMkLst>
        </pc:inkChg>
        <pc:inkChg chg="add del">
          <ac:chgData name="Yoon Sanghyeon" userId="96a6a3bb010475fd" providerId="LiveId" clId="{35ECC970-8B22-8A4A-B7F0-FA32CF5636AC}" dt="2019-12-21T06:38:23.274" v="126"/>
          <ac:inkMkLst>
            <pc:docMk/>
            <pc:sldMk cId="3646727738" sldId="334"/>
            <ac:inkMk id="5" creationId="{FC6A228E-BF38-A046-8EFF-BC6D06D290AA}"/>
          </ac:inkMkLst>
        </pc:inkChg>
        <pc:inkChg chg="add del reco">
          <ac:chgData name="Yoon Sanghyeon" userId="96a6a3bb010475fd" providerId="LiveId" clId="{35ECC970-8B22-8A4A-B7F0-FA32CF5636AC}" dt="2019-12-21T06:38:23.274" v="126"/>
          <ac:inkMkLst>
            <pc:docMk/>
            <pc:sldMk cId="3646727738" sldId="334"/>
            <ac:inkMk id="6" creationId="{3300B6E8-2AC3-DC44-9B93-B92A24D32D39}"/>
          </ac:inkMkLst>
        </pc:inkChg>
      </pc:sldChg>
      <pc:sldChg chg="addSp delSp">
        <pc:chgData name="Yoon Sanghyeon" userId="96a6a3bb010475fd" providerId="LiveId" clId="{35ECC970-8B22-8A4A-B7F0-FA32CF5636AC}" dt="2019-12-21T06:46:10.728" v="161"/>
        <pc:sldMkLst>
          <pc:docMk/>
          <pc:sldMk cId="2048894414" sldId="336"/>
        </pc:sldMkLst>
        <pc:inkChg chg="add del">
          <ac:chgData name="Yoon Sanghyeon" userId="96a6a3bb010475fd" providerId="LiveId" clId="{35ECC970-8B22-8A4A-B7F0-FA32CF5636AC}" dt="2019-12-21T06:39:19.919" v="131"/>
          <ac:inkMkLst>
            <pc:docMk/>
            <pc:sldMk cId="2048894414" sldId="336"/>
            <ac:inkMk id="2" creationId="{D3D63411-353F-AB4A-A56A-7796401F2F94}"/>
          </ac:inkMkLst>
        </pc:inkChg>
        <pc:inkChg chg="add">
          <ac:chgData name="Yoon Sanghyeon" userId="96a6a3bb010475fd" providerId="LiveId" clId="{35ECC970-8B22-8A4A-B7F0-FA32CF5636AC}" dt="2019-12-21T06:39:22.990" v="132"/>
          <ac:inkMkLst>
            <pc:docMk/>
            <pc:sldMk cId="2048894414" sldId="336"/>
            <ac:inkMk id="4" creationId="{CFD48C76-07EF-D349-988E-6C0514E2EF85}"/>
          </ac:inkMkLst>
        </pc:inkChg>
        <pc:inkChg chg="add del">
          <ac:chgData name="Yoon Sanghyeon" userId="96a6a3bb010475fd" providerId="LiveId" clId="{35ECC970-8B22-8A4A-B7F0-FA32CF5636AC}" dt="2019-12-21T06:46:10.728" v="161"/>
          <ac:inkMkLst>
            <pc:docMk/>
            <pc:sldMk cId="2048894414" sldId="336"/>
            <ac:inkMk id="5" creationId="{C4C2F4EF-5877-0E46-ABFF-386F2E716E42}"/>
          </ac:inkMkLst>
        </pc:inkChg>
      </pc:sldChg>
      <pc:sldChg chg="addSp delSp modSp">
        <pc:chgData name="Yoon Sanghyeon" userId="96a6a3bb010475fd" providerId="LiveId" clId="{35ECC970-8B22-8A4A-B7F0-FA32CF5636AC}" dt="2019-12-21T06:53:36.485" v="272"/>
        <pc:sldMkLst>
          <pc:docMk/>
          <pc:sldMk cId="408782859" sldId="338"/>
        </pc:sldMkLst>
        <pc:inkChg chg="add del">
          <ac:chgData name="Yoon Sanghyeon" userId="96a6a3bb010475fd" providerId="LiveId" clId="{35ECC970-8B22-8A4A-B7F0-FA32CF5636AC}" dt="2019-12-21T06:48:00.655" v="206" actId="478"/>
          <ac:inkMkLst>
            <pc:docMk/>
            <pc:sldMk cId="408782859" sldId="338"/>
            <ac:inkMk id="23" creationId="{48062E36-B78E-264B-9950-C5390BB040E7}"/>
          </ac:inkMkLst>
        </pc:inkChg>
        <pc:inkChg chg="add del">
          <ac:chgData name="Yoon Sanghyeon" userId="96a6a3bb010475fd" providerId="LiveId" clId="{35ECC970-8B22-8A4A-B7F0-FA32CF5636AC}" dt="2019-12-21T06:48:00.655" v="206" actId="478"/>
          <ac:inkMkLst>
            <pc:docMk/>
            <pc:sldMk cId="408782859" sldId="338"/>
            <ac:inkMk id="24" creationId="{E06EA6C0-3347-7B49-8BCE-00A1D9193A55}"/>
          </ac:inkMkLst>
        </pc:inkChg>
        <pc:inkChg chg="add del">
          <ac:chgData name="Yoon Sanghyeon" userId="96a6a3bb010475fd" providerId="LiveId" clId="{35ECC970-8B22-8A4A-B7F0-FA32CF5636AC}" dt="2019-12-21T06:47:10.856" v="169"/>
          <ac:inkMkLst>
            <pc:docMk/>
            <pc:sldMk cId="408782859" sldId="338"/>
            <ac:inkMk id="25" creationId="{B383F819-5FF9-C245-9CC4-AA5EF225949F}"/>
          </ac:inkMkLst>
        </pc:inkChg>
        <pc:inkChg chg="add del">
          <ac:chgData name="Yoon Sanghyeon" userId="96a6a3bb010475fd" providerId="LiveId" clId="{35ECC970-8B22-8A4A-B7F0-FA32CF5636AC}" dt="2019-12-21T06:47:10.856" v="169"/>
          <ac:inkMkLst>
            <pc:docMk/>
            <pc:sldMk cId="408782859" sldId="338"/>
            <ac:inkMk id="26" creationId="{B414B844-F021-3A46-BACF-BB9F53F56BCC}"/>
          </ac:inkMkLst>
        </pc:inkChg>
        <pc:inkChg chg="add del reco">
          <ac:chgData name="Yoon Sanghyeon" userId="96a6a3bb010475fd" providerId="LiveId" clId="{35ECC970-8B22-8A4A-B7F0-FA32CF5636AC}" dt="2019-12-21T06:48:00.655" v="206" actId="478"/>
          <ac:inkMkLst>
            <pc:docMk/>
            <pc:sldMk cId="408782859" sldId="338"/>
            <ac:inkMk id="29" creationId="{13F6A595-1F20-814D-A16C-EDA1111A0021}"/>
          </ac:inkMkLst>
        </pc:inkChg>
        <pc:inkChg chg="add del">
          <ac:chgData name="Yoon Sanghyeon" userId="96a6a3bb010475fd" providerId="LiveId" clId="{35ECC970-8B22-8A4A-B7F0-FA32CF5636AC}" dt="2019-12-21T06:47:17.440" v="174"/>
          <ac:inkMkLst>
            <pc:docMk/>
            <pc:sldMk cId="408782859" sldId="338"/>
            <ac:inkMk id="31" creationId="{A1A13B82-446A-654B-88BF-7DB912BB5FC2}"/>
          </ac:inkMkLst>
        </pc:inkChg>
        <pc:inkChg chg="add del">
          <ac:chgData name="Yoon Sanghyeon" userId="96a6a3bb010475fd" providerId="LiveId" clId="{35ECC970-8B22-8A4A-B7F0-FA32CF5636AC}" dt="2019-12-21T06:47:17.440" v="174"/>
          <ac:inkMkLst>
            <pc:docMk/>
            <pc:sldMk cId="408782859" sldId="338"/>
            <ac:inkMk id="32" creationId="{AD9348B5-6857-BA4D-A940-D9348AE33C95}"/>
          </ac:inkMkLst>
        </pc:inkChg>
        <pc:inkChg chg="add del">
          <ac:chgData name="Yoon Sanghyeon" userId="96a6a3bb010475fd" providerId="LiveId" clId="{35ECC970-8B22-8A4A-B7F0-FA32CF5636AC}" dt="2019-12-21T06:47:17.440" v="174"/>
          <ac:inkMkLst>
            <pc:docMk/>
            <pc:sldMk cId="408782859" sldId="338"/>
            <ac:inkMk id="33" creationId="{E14AC627-1286-6248-8088-9AFD505BAEEA}"/>
          </ac:inkMkLst>
        </pc:inkChg>
        <pc:inkChg chg="add del">
          <ac:chgData name="Yoon Sanghyeon" userId="96a6a3bb010475fd" providerId="LiveId" clId="{35ECC970-8B22-8A4A-B7F0-FA32CF5636AC}" dt="2019-12-21T06:47:17.440" v="174"/>
          <ac:inkMkLst>
            <pc:docMk/>
            <pc:sldMk cId="408782859" sldId="338"/>
            <ac:inkMk id="34" creationId="{0CB2B636-B9CA-8B45-A831-A4B98CC152D4}"/>
          </ac:inkMkLst>
        </pc:inkChg>
        <pc:inkChg chg="add del reco">
          <ac:chgData name="Yoon Sanghyeon" userId="96a6a3bb010475fd" providerId="LiveId" clId="{35ECC970-8B22-8A4A-B7F0-FA32CF5636AC}" dt="2019-12-21T06:48:00.655" v="206" actId="478"/>
          <ac:inkMkLst>
            <pc:docMk/>
            <pc:sldMk cId="408782859" sldId="338"/>
            <ac:inkMk id="35" creationId="{8CBDEC0F-4793-1943-8222-67178CD5E5BE}"/>
          </ac:inkMkLst>
        </pc:inkChg>
        <pc:inkChg chg="add del">
          <ac:chgData name="Yoon Sanghyeon" userId="96a6a3bb010475fd" providerId="LiveId" clId="{35ECC970-8B22-8A4A-B7F0-FA32CF5636AC}" dt="2019-12-21T06:48:00.655" v="206" actId="478"/>
          <ac:inkMkLst>
            <pc:docMk/>
            <pc:sldMk cId="408782859" sldId="338"/>
            <ac:inkMk id="46" creationId="{E8EB77F7-F34D-854D-A3BE-87723DA198FE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47" creationId="{80215082-907C-9D4E-9CC0-F7816FBC5399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48" creationId="{1D758DEE-6D0A-5B47-A43A-57011615D096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49" creationId="{7347C198-4A40-0146-90AA-16D263ABD8D7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50" creationId="{69CC39FF-3BAC-594F-8000-ACF4DB5DAD66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51" creationId="{952DBACF-4599-DD44-83CF-890D8770777A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52" creationId="{3FE8A12C-26B2-9345-A3E2-24E3CA3807E9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81" creationId="{9953986D-CC20-F047-B5FB-B867A5FAD1C0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82" creationId="{89FFA03B-B615-934C-A669-DB542C81BE8B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85" creationId="{F8431B0F-08C5-3E47-B06A-8A254679230B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35" creationId="{4FE7C554-64E3-B840-B738-3374D0E7D0E6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36" creationId="{2BFA7EDC-4E8D-E441-BC2B-1E88DF45EB19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37" creationId="{EA458397-5BD0-E64D-B3F8-D709073EF1C2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39" creationId="{DB5BE4D7-CFCB-8547-8F0D-411E47BEFC51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0" creationId="{0B34BE66-EF39-E84C-BACE-4975BC07462C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1" creationId="{CC4F3272-576D-1943-B923-85DE4C876A90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2" creationId="{DEA859FA-82C9-F24D-AF81-624180DD959B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3" creationId="{BE8CBD52-9B92-3141-A396-1A73DFB66AB6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4" creationId="{B2D63C94-7306-C646-8631-D13501072233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5" creationId="{704720A5-D775-8E4D-B66B-FB0FD1819451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6" creationId="{20B8C3E8-1896-9A40-8276-E6A6BD1A52A6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7" creationId="{BB70A03E-7930-3841-9ABA-9676A343E5E4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8" creationId="{154595A2-6C36-5649-B06E-2828298AAFC1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49" creationId="{3D093260-AC06-4F4D-94B6-749598A621EE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50" creationId="{C1A69DEC-18B4-FD49-B324-FC87D66EE7E8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51" creationId="{AA2ED553-A1BD-764E-9326-4E78AD0B62E5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52" creationId="{31B56912-3580-9347-AE2E-E898B2F2C4DB}"/>
          </ac:inkMkLst>
        </pc:inkChg>
        <pc:inkChg chg="add del">
          <ac:chgData name="Yoon Sanghyeon" userId="96a6a3bb010475fd" providerId="LiveId" clId="{35ECC970-8B22-8A4A-B7F0-FA32CF5636AC}" dt="2019-12-21T06:47:43.396" v="205"/>
          <ac:inkMkLst>
            <pc:docMk/>
            <pc:sldMk cId="408782859" sldId="338"/>
            <ac:inkMk id="153" creationId="{924753FA-7ACA-BC4C-AD7F-C72969C012D3}"/>
          </ac:inkMkLst>
        </pc:inkChg>
        <pc:inkChg chg="add del mod reco">
          <ac:chgData name="Yoon Sanghyeon" userId="96a6a3bb010475fd" providerId="LiveId" clId="{35ECC970-8B22-8A4A-B7F0-FA32CF5636AC}" dt="2019-12-21T06:48:05.184" v="207" actId="478"/>
          <ac:inkMkLst>
            <pc:docMk/>
            <pc:sldMk cId="408782859" sldId="338"/>
            <ac:inkMk id="154" creationId="{3903FD15-A45C-FD45-AE80-F08A5A9162E0}"/>
          </ac:inkMkLst>
        </pc:inkChg>
        <pc:inkChg chg="add del">
          <ac:chgData name="Yoon Sanghyeon" userId="96a6a3bb010475fd" providerId="LiveId" clId="{35ECC970-8B22-8A4A-B7F0-FA32CF5636AC}" dt="2019-12-21T06:48:38.844" v="255"/>
          <ac:inkMkLst>
            <pc:docMk/>
            <pc:sldMk cId="408782859" sldId="338"/>
            <ac:inkMk id="157" creationId="{A50522BA-37F8-8840-8FC4-877F59FD10AB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58" creationId="{414E0D25-73A5-1C4B-92CD-0C058A97F657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59" creationId="{E3A6E3A1-A5BA-3A46-BD72-791BA5A6F6D8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0" creationId="{18A5FBBE-48A0-EE49-B4E0-AE1F9D356611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1" creationId="{97979595-7B4E-4A42-96D5-C00547514937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2" creationId="{E7AE584E-588C-DE46-89CE-E1AD66D97730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3" creationId="{4E8249B8-C447-D540-85E6-6F14FDEC3E7C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4" creationId="{1E56045D-427B-3047-BB29-80A4A665FD88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5" creationId="{F6175267-DA89-8341-8656-28E325CE6A56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6" creationId="{38314199-543F-F148-A102-1F23BB3A491F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7" creationId="{65D0C15B-4FE9-E14A-84D1-3200C44EB17E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8" creationId="{445731CF-0F1C-2F44-8E10-538C71143703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69" creationId="{702984DF-C1FB-ED43-8929-21CFADE88032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70" creationId="{813E226A-B330-4F48-871D-8F12BE6E278E}"/>
          </ac:inkMkLst>
        </pc:inkChg>
        <pc:inkChg chg="add del">
          <ac:chgData name="Yoon Sanghyeon" userId="96a6a3bb010475fd" providerId="LiveId" clId="{35ECC970-8B22-8A4A-B7F0-FA32CF5636AC}" dt="2019-12-21T06:48:32.208" v="236"/>
          <ac:inkMkLst>
            <pc:docMk/>
            <pc:sldMk cId="408782859" sldId="338"/>
            <ac:inkMk id="171" creationId="{7F2840B8-3E19-8B4E-8A55-CAC85E37CAF1}"/>
          </ac:inkMkLst>
        </pc:inkChg>
        <pc:inkChg chg="add del">
          <ac:chgData name="Yoon Sanghyeon" userId="96a6a3bb010475fd" providerId="LiveId" clId="{35ECC970-8B22-8A4A-B7F0-FA32CF5636AC}" dt="2019-12-21T06:48:31.740" v="235"/>
          <ac:inkMkLst>
            <pc:docMk/>
            <pc:sldMk cId="408782859" sldId="338"/>
            <ac:inkMk id="172" creationId="{FF588946-75D3-304B-A9EE-6F5460A6DBF8}"/>
          </ac:inkMkLst>
        </pc:inkChg>
        <pc:inkChg chg="add del">
          <ac:chgData name="Yoon Sanghyeon" userId="96a6a3bb010475fd" providerId="LiveId" clId="{35ECC970-8B22-8A4A-B7F0-FA32CF5636AC}" dt="2019-12-21T06:48:31.393" v="234"/>
          <ac:inkMkLst>
            <pc:docMk/>
            <pc:sldMk cId="408782859" sldId="338"/>
            <ac:inkMk id="173" creationId="{610A60A4-F4E0-1A4A-878C-24D16E205060}"/>
          </ac:inkMkLst>
        </pc:inkChg>
        <pc:inkChg chg="add del">
          <ac:chgData name="Yoon Sanghyeon" userId="96a6a3bb010475fd" providerId="LiveId" clId="{35ECC970-8B22-8A4A-B7F0-FA32CF5636AC}" dt="2019-12-21T06:48:31.070" v="233"/>
          <ac:inkMkLst>
            <pc:docMk/>
            <pc:sldMk cId="408782859" sldId="338"/>
            <ac:inkMk id="174" creationId="{FD3143B3-97C9-4E4B-AFAA-4B6DB9AE7BF5}"/>
          </ac:inkMkLst>
        </pc:inkChg>
        <pc:inkChg chg="add del">
          <ac:chgData name="Yoon Sanghyeon" userId="96a6a3bb010475fd" providerId="LiveId" clId="{35ECC970-8B22-8A4A-B7F0-FA32CF5636AC}" dt="2019-12-21T06:48:30.916" v="232"/>
          <ac:inkMkLst>
            <pc:docMk/>
            <pc:sldMk cId="408782859" sldId="338"/>
            <ac:inkMk id="175" creationId="{B75E4B67-4B6E-964B-B5D1-F81BF52B8179}"/>
          </ac:inkMkLst>
        </pc:inkChg>
        <pc:inkChg chg="add del">
          <ac:chgData name="Yoon Sanghyeon" userId="96a6a3bb010475fd" providerId="LiveId" clId="{35ECC970-8B22-8A4A-B7F0-FA32CF5636AC}" dt="2019-12-21T06:48:30.757" v="231"/>
          <ac:inkMkLst>
            <pc:docMk/>
            <pc:sldMk cId="408782859" sldId="338"/>
            <ac:inkMk id="176" creationId="{C99D9621-98F5-8D4C-8165-3A1D52240152}"/>
          </ac:inkMkLst>
        </pc:inkChg>
        <pc:inkChg chg="add del">
          <ac:chgData name="Yoon Sanghyeon" userId="96a6a3bb010475fd" providerId="LiveId" clId="{35ECC970-8B22-8A4A-B7F0-FA32CF5636AC}" dt="2019-12-21T06:48:30.598" v="230"/>
          <ac:inkMkLst>
            <pc:docMk/>
            <pc:sldMk cId="408782859" sldId="338"/>
            <ac:inkMk id="177" creationId="{23176AF1-1780-0348-8C3E-D19A430C170D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78" creationId="{2B3270E3-1FB1-7746-984E-365C6E104F87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79" creationId="{4C4A845E-878B-9547-BE3A-0B1EFB527848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0" creationId="{0EA0B276-D764-B940-85CC-57E14F32EAE1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1" creationId="{1E9B42FC-4302-F04F-89C3-EAF036C161AB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2" creationId="{6A75C528-5047-FB44-A83E-24B919B3BA6E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3" creationId="{D9F662A2-A26E-E247-94E2-D5BEFDB8ABD0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4" creationId="{0E4BC8C7-AA63-2948-9B69-C732CEA9C789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5" creationId="{BC5C1A44-CDFF-914F-83FF-C2AF8E773740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6" creationId="{1F9D3AC0-A56C-D247-B5FA-FB700DFCAF39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7" creationId="{505581BB-7226-9544-A10A-94FB91049F60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8" creationId="{3437BCF3-51D9-CF4C-83B9-B0BEAD33A61F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89" creationId="{300D37B0-577A-9044-A4B5-F61C58DE050C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0" creationId="{BF5BB08E-331B-DF43-94CC-449A74E459D3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1" creationId="{142765E0-C2B2-1F4F-BB8F-D29015F72E8D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2" creationId="{B7D31757-AC0D-224B-BE6A-BDA4024976CD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3" creationId="{BDBEDDAD-9A07-4548-9A3E-7EFFDFC0EB86}"/>
          </ac:inkMkLst>
        </pc:inkChg>
        <pc:inkChg chg="add del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4" creationId="{10A101B7-8D8B-604D-9259-F693DBB7C906}"/>
          </ac:inkMkLst>
        </pc:inkChg>
        <pc:inkChg chg="add reco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5" creationId="{6740C7FF-8E55-AA42-8E5B-E7F3D86A9618}"/>
          </ac:inkMkLst>
        </pc:inkChg>
        <pc:inkChg chg="add reco">
          <ac:chgData name="Yoon Sanghyeon" userId="96a6a3bb010475fd" providerId="LiveId" clId="{35ECC970-8B22-8A4A-B7F0-FA32CF5636AC}" dt="2019-12-21T06:48:38.080" v="254"/>
          <ac:inkMkLst>
            <pc:docMk/>
            <pc:sldMk cId="408782859" sldId="338"/>
            <ac:inkMk id="196" creationId="{BCCA069A-6914-0D42-8623-681A3DF5521A}"/>
          </ac:inkMkLst>
        </pc:inkChg>
        <pc:inkChg chg="add del">
          <ac:chgData name="Yoon Sanghyeon" userId="96a6a3bb010475fd" providerId="LiveId" clId="{35ECC970-8B22-8A4A-B7F0-FA32CF5636AC}" dt="2019-12-21T06:50:06.051" v="258"/>
          <ac:inkMkLst>
            <pc:docMk/>
            <pc:sldMk cId="408782859" sldId="338"/>
            <ac:inkMk id="199" creationId="{796066C5-C8D8-D24C-A4DC-0B7DD01F6744}"/>
          </ac:inkMkLst>
        </pc:inkChg>
        <pc:inkChg chg="add del">
          <ac:chgData name="Yoon Sanghyeon" userId="96a6a3bb010475fd" providerId="LiveId" clId="{35ECC970-8B22-8A4A-B7F0-FA32CF5636AC}" dt="2019-12-21T06:50:15.840" v="261"/>
          <ac:inkMkLst>
            <pc:docMk/>
            <pc:sldMk cId="408782859" sldId="338"/>
            <ac:inkMk id="200" creationId="{B4C6A6B4-F953-8241-AAB5-376B27BE56F1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1" creationId="{02BB1374-B939-2241-A245-1346A23F153B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2" creationId="{A18325DC-3AA1-0147-9A49-A68EECDC98DB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3" creationId="{CBE8FCBC-6EFE-AA42-A1F1-11E6ABAB770A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4" creationId="{475F94DE-A424-D247-A0A1-07358B50EFEA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5" creationId="{62AE69E1-AD33-6A49-A944-2256322F45D1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6" creationId="{8289D2D0-C4BE-C449-BD67-E4A01F13A9EB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7" creationId="{D3DF5E1B-AC0E-344C-8357-67EA6F51E26A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8" creationId="{A14B457B-8BFF-D24C-9E47-0ACAF24A5368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09" creationId="{D110E079-6CC7-6E45-9E7B-2EA5B395D6E4}"/>
          </ac:inkMkLst>
        </pc:inkChg>
        <pc:inkChg chg="add del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10" creationId="{FA5F8375-ABAA-9F46-8476-1C58B9C214B8}"/>
          </ac:inkMkLst>
        </pc:inkChg>
        <pc:inkChg chg="add reco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11" creationId="{76A67BD3-62E1-D045-899A-576C41DABF80}"/>
          </ac:inkMkLst>
        </pc:inkChg>
        <pc:inkChg chg="add reco">
          <ac:chgData name="Yoon Sanghyeon" userId="96a6a3bb010475fd" providerId="LiveId" clId="{35ECC970-8B22-8A4A-B7F0-FA32CF5636AC}" dt="2019-12-21T06:53:36.485" v="272"/>
          <ac:inkMkLst>
            <pc:docMk/>
            <pc:sldMk cId="408782859" sldId="338"/>
            <ac:inkMk id="212" creationId="{737E0717-FF2D-0941-9DA2-B7BCF00989D9}"/>
          </ac:inkMkLst>
        </pc:inkChg>
      </pc:sldChg>
      <pc:sldChg chg="addSp delSp modSp">
        <pc:chgData name="Yoon Sanghyeon" userId="96a6a3bb010475fd" providerId="LiveId" clId="{35ECC970-8B22-8A4A-B7F0-FA32CF5636AC}" dt="2019-12-21T06:42:14.640" v="153"/>
        <pc:sldMkLst>
          <pc:docMk/>
          <pc:sldMk cId="2159635237" sldId="341"/>
        </pc:sldMkLst>
        <pc:spChg chg="mod">
          <ac:chgData name="Yoon Sanghyeon" userId="96a6a3bb010475fd" providerId="LiveId" clId="{35ECC970-8B22-8A4A-B7F0-FA32CF5636AC}" dt="2019-12-21T06:41:32.186" v="150" actId="1076"/>
          <ac:spMkLst>
            <pc:docMk/>
            <pc:sldMk cId="2159635237" sldId="341"/>
            <ac:spMk id="9" creationId="{00000000-0000-0000-0000-000000000000}"/>
          </ac:spMkLst>
        </pc:spChg>
        <pc:inkChg chg="add del">
          <ac:chgData name="Yoon Sanghyeon" userId="96a6a3bb010475fd" providerId="LiveId" clId="{35ECC970-8B22-8A4A-B7F0-FA32CF5636AC}" dt="2019-12-21T06:40:27.471" v="137"/>
          <ac:inkMkLst>
            <pc:docMk/>
            <pc:sldMk cId="2159635237" sldId="341"/>
            <ac:inkMk id="3" creationId="{9DA4E300-4BC9-3B4A-B63A-5C59A0E14E8A}"/>
          </ac:inkMkLst>
        </pc:inkChg>
        <pc:inkChg chg="add del">
          <ac:chgData name="Yoon Sanghyeon" userId="96a6a3bb010475fd" providerId="LiveId" clId="{35ECC970-8B22-8A4A-B7F0-FA32CF5636AC}" dt="2019-12-21T06:40:27.471" v="137"/>
          <ac:inkMkLst>
            <pc:docMk/>
            <pc:sldMk cId="2159635237" sldId="341"/>
            <ac:inkMk id="4" creationId="{600B1EDA-D4BB-7F4A-A9A2-14B809D51D76}"/>
          </ac:inkMkLst>
        </pc:inkChg>
        <pc:inkChg chg="add del reco">
          <ac:chgData name="Yoon Sanghyeon" userId="96a6a3bb010475fd" providerId="LiveId" clId="{35ECC970-8B22-8A4A-B7F0-FA32CF5636AC}" dt="2019-12-21T06:40:31.468" v="138"/>
          <ac:inkMkLst>
            <pc:docMk/>
            <pc:sldMk cId="2159635237" sldId="341"/>
            <ac:inkMk id="5" creationId="{DDCB9C0E-1CDF-0547-B66B-7B292DB7BBA4}"/>
          </ac:inkMkLst>
        </pc:inkChg>
        <pc:inkChg chg="add del">
          <ac:chgData name="Yoon Sanghyeon" userId="96a6a3bb010475fd" providerId="LiveId" clId="{35ECC970-8B22-8A4A-B7F0-FA32CF5636AC}" dt="2019-12-21T06:41:01.079" v="141"/>
          <ac:inkMkLst>
            <pc:docMk/>
            <pc:sldMk cId="2159635237" sldId="341"/>
            <ac:inkMk id="8" creationId="{9147285A-71A8-8E45-A157-37083273B302}"/>
          </ac:inkMkLst>
        </pc:inkChg>
        <pc:inkChg chg="add del">
          <ac:chgData name="Yoon Sanghyeon" userId="96a6a3bb010475fd" providerId="LiveId" clId="{35ECC970-8B22-8A4A-B7F0-FA32CF5636AC}" dt="2019-12-21T06:41:01.079" v="141"/>
          <ac:inkMkLst>
            <pc:docMk/>
            <pc:sldMk cId="2159635237" sldId="341"/>
            <ac:inkMk id="11" creationId="{A7989857-1552-B74A-8F7A-DEB5EDD1035C}"/>
          </ac:inkMkLst>
        </pc:inkChg>
        <pc:inkChg chg="add del reco">
          <ac:chgData name="Yoon Sanghyeon" userId="96a6a3bb010475fd" providerId="LiveId" clId="{35ECC970-8B22-8A4A-B7F0-FA32CF5636AC}" dt="2019-12-21T06:41:02.461" v="142"/>
          <ac:inkMkLst>
            <pc:docMk/>
            <pc:sldMk cId="2159635237" sldId="341"/>
            <ac:inkMk id="13" creationId="{1254B046-0A0F-AB4F-A440-ABE634AD1637}"/>
          </ac:inkMkLst>
        </pc:inkChg>
        <pc:inkChg chg="add del">
          <ac:chgData name="Yoon Sanghyeon" userId="96a6a3bb010475fd" providerId="LiveId" clId="{35ECC970-8B22-8A4A-B7F0-FA32CF5636AC}" dt="2019-12-21T06:41:23.445" v="147"/>
          <ac:inkMkLst>
            <pc:docMk/>
            <pc:sldMk cId="2159635237" sldId="341"/>
            <ac:inkMk id="15" creationId="{C6034920-6F6E-5C40-91D2-D1FF657EA673}"/>
          </ac:inkMkLst>
        </pc:inkChg>
        <pc:inkChg chg="add del">
          <ac:chgData name="Yoon Sanghyeon" userId="96a6a3bb010475fd" providerId="LiveId" clId="{35ECC970-8B22-8A4A-B7F0-FA32CF5636AC}" dt="2019-12-21T06:41:24.370" v="148"/>
          <ac:inkMkLst>
            <pc:docMk/>
            <pc:sldMk cId="2159635237" sldId="341"/>
            <ac:inkMk id="16" creationId="{16DCCC7B-3E7C-D446-A26F-A35A76D0C12D}"/>
          </ac:inkMkLst>
        </pc:inkChg>
        <pc:inkChg chg="add del">
          <ac:chgData name="Yoon Sanghyeon" userId="96a6a3bb010475fd" providerId="LiveId" clId="{35ECC970-8B22-8A4A-B7F0-FA32CF5636AC}" dt="2019-12-21T06:42:14.640" v="153"/>
          <ac:inkMkLst>
            <pc:docMk/>
            <pc:sldMk cId="2159635237" sldId="341"/>
            <ac:inkMk id="17" creationId="{F894EB1D-EEE0-944B-9CE0-A6DED7E17C31}"/>
          </ac:inkMkLst>
        </pc:inkChg>
        <pc:inkChg chg="add del">
          <ac:chgData name="Yoon Sanghyeon" userId="96a6a3bb010475fd" providerId="LiveId" clId="{35ECC970-8B22-8A4A-B7F0-FA32CF5636AC}" dt="2019-12-21T06:42:14.640" v="153"/>
          <ac:inkMkLst>
            <pc:docMk/>
            <pc:sldMk cId="2159635237" sldId="341"/>
            <ac:inkMk id="18" creationId="{6FD9DE51-C0AA-0547-95E2-9FD389BC0A3E}"/>
          </ac:inkMkLst>
        </pc:inkChg>
        <pc:inkChg chg="add reco">
          <ac:chgData name="Yoon Sanghyeon" userId="96a6a3bb010475fd" providerId="LiveId" clId="{35ECC970-8B22-8A4A-B7F0-FA32CF5636AC}" dt="2019-12-21T06:42:14.640" v="153"/>
          <ac:inkMkLst>
            <pc:docMk/>
            <pc:sldMk cId="2159635237" sldId="341"/>
            <ac:inkMk id="19" creationId="{EF4AF004-430B-7843-A04F-3DB6D8C48C65}"/>
          </ac:inkMkLst>
        </pc:inkChg>
      </pc:sldChg>
      <pc:sldChg chg="modSp">
        <pc:chgData name="Yoon Sanghyeon" userId="96a6a3bb010475fd" providerId="LiveId" clId="{35ECC970-8B22-8A4A-B7F0-FA32CF5636AC}" dt="2019-12-21T07:02:12.410" v="302" actId="1076"/>
        <pc:sldMkLst>
          <pc:docMk/>
          <pc:sldMk cId="2090866336" sldId="343"/>
        </pc:sldMkLst>
        <pc:spChg chg="mod">
          <ac:chgData name="Yoon Sanghyeon" userId="96a6a3bb010475fd" providerId="LiveId" clId="{35ECC970-8B22-8A4A-B7F0-FA32CF5636AC}" dt="2019-12-21T07:02:12.410" v="302" actId="1076"/>
          <ac:spMkLst>
            <pc:docMk/>
            <pc:sldMk cId="2090866336" sldId="343"/>
            <ac:spMk id="9" creationId="{00000000-0000-0000-0000-000000000000}"/>
          </ac:spMkLst>
        </pc:spChg>
      </pc:sldChg>
      <pc:sldChg chg="addSp delSp">
        <pc:chgData name="Yoon Sanghyeon" userId="96a6a3bb010475fd" providerId="LiveId" clId="{35ECC970-8B22-8A4A-B7F0-FA32CF5636AC}" dt="2019-12-21T07:00:20.999" v="300"/>
        <pc:sldMkLst>
          <pc:docMk/>
          <pc:sldMk cId="3480859638" sldId="344"/>
        </pc:sldMkLst>
        <pc:inkChg chg="add del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2" creationId="{47B3099A-8E9C-114B-AF81-6EA44B666830}"/>
          </ac:inkMkLst>
        </pc:inkChg>
        <pc:inkChg chg="add del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4" creationId="{ED32A7E7-9680-0744-8D07-4039C06F69EE}"/>
          </ac:inkMkLst>
        </pc:inkChg>
        <pc:inkChg chg="add del">
          <ac:chgData name="Yoon Sanghyeon" userId="96a6a3bb010475fd" providerId="LiveId" clId="{35ECC970-8B22-8A4A-B7F0-FA32CF5636AC}" dt="2019-12-21T06:58:38.538" v="281"/>
          <ac:inkMkLst>
            <pc:docMk/>
            <pc:sldMk cId="3480859638" sldId="344"/>
            <ac:inkMk id="5" creationId="{B900085A-0D34-1B4A-B7D7-B7239261B829}"/>
          </ac:inkMkLst>
        </pc:inkChg>
        <pc:inkChg chg="add del">
          <ac:chgData name="Yoon Sanghyeon" userId="96a6a3bb010475fd" providerId="LiveId" clId="{35ECC970-8B22-8A4A-B7F0-FA32CF5636AC}" dt="2019-12-21T06:58:38.538" v="281"/>
          <ac:inkMkLst>
            <pc:docMk/>
            <pc:sldMk cId="3480859638" sldId="344"/>
            <ac:inkMk id="6" creationId="{B041F3A1-C51C-F746-842C-4051B711C65D}"/>
          </ac:inkMkLst>
        </pc:inkChg>
        <pc:inkChg chg="add del reco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7" creationId="{E1D45D54-2387-3E4E-B5E9-BAA7F2C06BF1}"/>
          </ac:inkMkLst>
        </pc:inkChg>
        <pc:inkChg chg="add del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10" creationId="{63C1358D-504A-1540-848F-3CCB68FC4263}"/>
          </ac:inkMkLst>
        </pc:inkChg>
        <pc:inkChg chg="add del">
          <ac:chgData name="Yoon Sanghyeon" userId="96a6a3bb010475fd" providerId="LiveId" clId="{35ECC970-8B22-8A4A-B7F0-FA32CF5636AC}" dt="2019-12-21T06:58:47.969" v="287"/>
          <ac:inkMkLst>
            <pc:docMk/>
            <pc:sldMk cId="3480859638" sldId="344"/>
            <ac:inkMk id="11" creationId="{E2BE808F-BA57-5842-97D0-837044F6D9D0}"/>
          </ac:inkMkLst>
        </pc:inkChg>
        <pc:inkChg chg="add del">
          <ac:chgData name="Yoon Sanghyeon" userId="96a6a3bb010475fd" providerId="LiveId" clId="{35ECC970-8B22-8A4A-B7F0-FA32CF5636AC}" dt="2019-12-21T06:58:47.969" v="287"/>
          <ac:inkMkLst>
            <pc:docMk/>
            <pc:sldMk cId="3480859638" sldId="344"/>
            <ac:inkMk id="12" creationId="{364C683C-74DD-0F47-8FC0-4E19D7AF09EE}"/>
          </ac:inkMkLst>
        </pc:inkChg>
        <pc:inkChg chg="add del">
          <ac:chgData name="Yoon Sanghyeon" userId="96a6a3bb010475fd" providerId="LiveId" clId="{35ECC970-8B22-8A4A-B7F0-FA32CF5636AC}" dt="2019-12-21T06:58:47.969" v="287"/>
          <ac:inkMkLst>
            <pc:docMk/>
            <pc:sldMk cId="3480859638" sldId="344"/>
            <ac:inkMk id="13" creationId="{42C04BFC-B816-6945-8A7E-6B6266BC5688}"/>
          </ac:inkMkLst>
        </pc:inkChg>
        <pc:inkChg chg="add del reco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14" creationId="{887353BB-54F2-884E-A64A-A2D87D3EE7D9}"/>
          </ac:inkMkLst>
        </pc:inkChg>
        <pc:inkChg chg="add del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16" creationId="{2B059B2C-35BD-604A-A7FE-69FBFAEC6099}"/>
          </ac:inkMkLst>
        </pc:inkChg>
        <pc:inkChg chg="add del">
          <ac:chgData name="Yoon Sanghyeon" userId="96a6a3bb010475fd" providerId="LiveId" clId="{35ECC970-8B22-8A4A-B7F0-FA32CF5636AC}" dt="2019-12-21T06:59:02.655" v="293"/>
          <ac:inkMkLst>
            <pc:docMk/>
            <pc:sldMk cId="3480859638" sldId="344"/>
            <ac:inkMk id="17" creationId="{460948F7-22FD-7741-958A-325D1F1E8F33}"/>
          </ac:inkMkLst>
        </pc:inkChg>
        <pc:inkChg chg="add del">
          <ac:chgData name="Yoon Sanghyeon" userId="96a6a3bb010475fd" providerId="LiveId" clId="{35ECC970-8B22-8A4A-B7F0-FA32CF5636AC}" dt="2019-12-21T06:59:02.655" v="293"/>
          <ac:inkMkLst>
            <pc:docMk/>
            <pc:sldMk cId="3480859638" sldId="344"/>
            <ac:inkMk id="18" creationId="{A4B19C3A-3763-614D-A288-CED9D5A765ED}"/>
          </ac:inkMkLst>
        </pc:inkChg>
        <pc:inkChg chg="add del">
          <ac:chgData name="Yoon Sanghyeon" userId="96a6a3bb010475fd" providerId="LiveId" clId="{35ECC970-8B22-8A4A-B7F0-FA32CF5636AC}" dt="2019-12-21T06:59:02.655" v="293"/>
          <ac:inkMkLst>
            <pc:docMk/>
            <pc:sldMk cId="3480859638" sldId="344"/>
            <ac:inkMk id="20" creationId="{8F436259-FA5D-C540-89BA-B26476707811}"/>
          </ac:inkMkLst>
        </pc:inkChg>
        <pc:inkChg chg="add del reco">
          <ac:chgData name="Yoon Sanghyeon" userId="96a6a3bb010475fd" providerId="LiveId" clId="{35ECC970-8B22-8A4A-B7F0-FA32CF5636AC}" dt="2019-12-21T06:59:21.476" v="294" actId="478"/>
          <ac:inkMkLst>
            <pc:docMk/>
            <pc:sldMk cId="3480859638" sldId="344"/>
            <ac:inkMk id="25" creationId="{408ACD7B-BBA1-044F-AA02-AA779C9B2A31}"/>
          </ac:inkMkLst>
        </pc:inkChg>
        <pc:inkChg chg="add del">
          <ac:chgData name="Yoon Sanghyeon" userId="96a6a3bb010475fd" providerId="LiveId" clId="{35ECC970-8B22-8A4A-B7F0-FA32CF5636AC}" dt="2019-12-21T07:00:05.532" v="297"/>
          <ac:inkMkLst>
            <pc:docMk/>
            <pc:sldMk cId="3480859638" sldId="344"/>
            <ac:inkMk id="27" creationId="{24B27916-C41D-6B41-8195-CCA0B9E8BC81}"/>
          </ac:inkMkLst>
        </pc:inkChg>
        <pc:inkChg chg="add del">
          <ac:chgData name="Yoon Sanghyeon" userId="96a6a3bb010475fd" providerId="LiveId" clId="{35ECC970-8B22-8A4A-B7F0-FA32CF5636AC}" dt="2019-12-21T07:00:20.999" v="300"/>
          <ac:inkMkLst>
            <pc:docMk/>
            <pc:sldMk cId="3480859638" sldId="344"/>
            <ac:inkMk id="28" creationId="{6EDDA445-AE1C-D440-B684-30642BC7267F}"/>
          </ac:inkMkLst>
        </pc:inkChg>
      </pc:sldChg>
      <pc:sldChg chg="addSp delSp">
        <pc:chgData name="Yoon Sanghyeon" userId="96a6a3bb010475fd" providerId="LiveId" clId="{35ECC970-8B22-8A4A-B7F0-FA32CF5636AC}" dt="2019-12-21T06:42:23.078" v="158"/>
        <pc:sldMkLst>
          <pc:docMk/>
          <pc:sldMk cId="2052266770" sldId="351"/>
        </pc:sldMkLst>
        <pc:inkChg chg="add del">
          <ac:chgData name="Yoon Sanghyeon" userId="96a6a3bb010475fd" providerId="LiveId" clId="{35ECC970-8B22-8A4A-B7F0-FA32CF5636AC}" dt="2019-12-21T06:42:23.078" v="158"/>
          <ac:inkMkLst>
            <pc:docMk/>
            <pc:sldMk cId="2052266770" sldId="351"/>
            <ac:inkMk id="2" creationId="{6B90F367-EA5C-CA42-A0E5-AFBC13590EDE}"/>
          </ac:inkMkLst>
        </pc:inkChg>
        <pc:inkChg chg="add del">
          <ac:chgData name="Yoon Sanghyeon" userId="96a6a3bb010475fd" providerId="LiveId" clId="{35ECC970-8B22-8A4A-B7F0-FA32CF5636AC}" dt="2019-12-21T06:42:23.078" v="158"/>
          <ac:inkMkLst>
            <pc:docMk/>
            <pc:sldMk cId="2052266770" sldId="351"/>
            <ac:inkMk id="3" creationId="{D8D0FB24-E46E-3D4B-B6FC-22B812D18830}"/>
          </ac:inkMkLst>
        </pc:inkChg>
        <pc:inkChg chg="add reco">
          <ac:chgData name="Yoon Sanghyeon" userId="96a6a3bb010475fd" providerId="LiveId" clId="{35ECC970-8B22-8A4A-B7F0-FA32CF5636AC}" dt="2019-12-21T06:42:23.078" v="158"/>
          <ac:inkMkLst>
            <pc:docMk/>
            <pc:sldMk cId="2052266770" sldId="351"/>
            <ac:inkMk id="4" creationId="{372EA0D6-A303-BA49-8E61-0556B29A7375}"/>
          </ac:inkMkLst>
        </pc:inkChg>
      </pc:sldChg>
      <pc:sldChg chg="addSp delSp modSp">
        <pc:chgData name="Yoon Sanghyeon" userId="96a6a3bb010475fd" providerId="LiveId" clId="{35ECC970-8B22-8A4A-B7F0-FA32CF5636AC}" dt="2019-12-21T07:06:50.534" v="384"/>
        <pc:sldMkLst>
          <pc:docMk/>
          <pc:sldMk cId="2702958734" sldId="354"/>
        </pc:sldMkLst>
        <pc:picChg chg="mod">
          <ac:chgData name="Yoon Sanghyeon" userId="96a6a3bb010475fd" providerId="LiveId" clId="{35ECC970-8B22-8A4A-B7F0-FA32CF5636AC}" dt="2019-12-21T06:30:35.513" v="31" actId="1076"/>
          <ac:picMkLst>
            <pc:docMk/>
            <pc:sldMk cId="2702958734" sldId="354"/>
            <ac:picMk id="27" creationId="{9FBC5534-AF4F-4BF8-B1F3-E575210798CC}"/>
          </ac:picMkLst>
        </pc:picChg>
        <pc:inkChg chg="add del">
          <ac:chgData name="Yoon Sanghyeon" userId="96a6a3bb010475fd" providerId="LiveId" clId="{35ECC970-8B22-8A4A-B7F0-FA32CF5636AC}" dt="2019-12-21T06:32:28.236" v="85"/>
          <ac:inkMkLst>
            <pc:docMk/>
            <pc:sldMk cId="2702958734" sldId="354"/>
            <ac:inkMk id="2" creationId="{1521924C-87A7-1D42-A1CA-D022F13B7AEB}"/>
          </ac:inkMkLst>
        </pc:inkChg>
        <pc:inkChg chg="add del">
          <ac:chgData name="Yoon Sanghyeon" userId="96a6a3bb010475fd" providerId="LiveId" clId="{35ECC970-8B22-8A4A-B7F0-FA32CF5636AC}" dt="2019-12-21T06:32:28.231" v="84"/>
          <ac:inkMkLst>
            <pc:docMk/>
            <pc:sldMk cId="2702958734" sldId="354"/>
            <ac:inkMk id="3" creationId="{29605422-1FC1-9C4D-B2B9-F53EAECDC11E}"/>
          </ac:inkMkLst>
        </pc:inkChg>
        <pc:inkChg chg="add del">
          <ac:chgData name="Yoon Sanghyeon" userId="96a6a3bb010475fd" providerId="LiveId" clId="{35ECC970-8B22-8A4A-B7F0-FA32CF5636AC}" dt="2019-12-21T06:32:28.239" v="86"/>
          <ac:inkMkLst>
            <pc:docMk/>
            <pc:sldMk cId="2702958734" sldId="354"/>
            <ac:inkMk id="4" creationId="{FE28679C-73A7-0740-82F1-072F2AA3FF29}"/>
          </ac:inkMkLst>
        </pc:inkChg>
        <pc:inkChg chg="add del">
          <ac:chgData name="Yoon Sanghyeon" userId="96a6a3bb010475fd" providerId="LiveId" clId="{35ECC970-8B22-8A4A-B7F0-FA32CF5636AC}" dt="2019-12-21T06:32:14.200" v="83"/>
          <ac:inkMkLst>
            <pc:docMk/>
            <pc:sldMk cId="2702958734" sldId="354"/>
            <ac:inkMk id="5" creationId="{00BAF1E3-1F61-8145-9FF0-EED2CCCDAA5B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6" creationId="{0FD6470D-6736-0B4F-A8B9-6798B11E55AF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7" creationId="{D40CE5D0-44C0-7C49-9AAC-31A951CA7AC7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8" creationId="{D6747672-A5A2-034A-87CE-9FC8D6C3A26D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0" creationId="{320F644D-4F7E-D846-9030-4E2146F90459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1" creationId="{5D060A43-B3AB-D640-9327-DADC73AC1FAA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2" creationId="{4C118932-E5C5-DA48-9568-560C19D135B8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3" creationId="{24E9835F-FC04-F143-B2EF-3D0266A86128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4" creationId="{DEB1EED7-05C9-A040-8EBB-1CA0199C3C9D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5" creationId="{AB1FCCC7-0127-BD45-ADE6-43FF771551DF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6" creationId="{572D19EE-7737-334A-8939-EF35D3D77E0D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7" creationId="{9204B75D-8F7C-4E42-A4C6-673C18B52E98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8" creationId="{4DDBF39B-C3CC-094C-B8DD-7CAE161A4D24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19" creationId="{0217DE81-67ED-284F-B859-B770A2B42252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20" creationId="{0BD03C09-EC09-EC4E-9CBA-59CA0B82353B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25" creationId="{9A501155-7B3D-EF43-8C5C-AD8E3EDDFBD6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26" creationId="{FE680186-C4D9-9D44-9609-A1BD3C244B70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28" creationId="{4BA76EB1-09F4-9C4B-A9C8-95E39830779F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29" creationId="{BD9104A0-3E14-014D-BA27-FA0259AC8E36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30" creationId="{1ACCF136-DB21-E44B-963F-EC8DCA7F7AAF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31" creationId="{45BC8DCA-2E6D-1041-A333-53FB174EA384}"/>
          </ac:inkMkLst>
        </pc:inkChg>
        <pc:inkChg chg="add del">
          <ac:chgData name="Yoon Sanghyeon" userId="96a6a3bb010475fd" providerId="LiveId" clId="{35ECC970-8B22-8A4A-B7F0-FA32CF5636AC}" dt="2019-12-21T06:30:31.029" v="29"/>
          <ac:inkMkLst>
            <pc:docMk/>
            <pc:sldMk cId="2702958734" sldId="354"/>
            <ac:inkMk id="32" creationId="{EBDCCDE3-53F0-B04F-A68C-FDCDCF2B43ED}"/>
          </ac:inkMkLst>
        </pc:inkChg>
        <pc:inkChg chg="add del mod reco">
          <ac:chgData name="Yoon Sanghyeon" userId="96a6a3bb010475fd" providerId="LiveId" clId="{35ECC970-8B22-8A4A-B7F0-FA32CF5636AC}" dt="2019-12-21T07:03:19.216" v="304" actId="478"/>
          <ac:inkMkLst>
            <pc:docMk/>
            <pc:sldMk cId="2702958734" sldId="354"/>
            <ac:inkMk id="33" creationId="{E1DA4B65-9D21-614F-8EE4-7A9595C8630B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35" creationId="{05418BB8-7BBC-9043-B4BE-3846A2571FBC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36" creationId="{9EE7AF5F-F7F4-FE40-896E-AFDFCA537AFF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37" creationId="{DC22335D-259A-8B4E-A5FB-87DDA2965C8A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38" creationId="{06EE2283-B677-1A4F-BE41-767E5041F882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39" creationId="{80B2CD63-F714-5441-B8D3-4EB01C8CE990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0" creationId="{3694F5C3-3CB4-6F45-8DA3-3E727891E877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1" creationId="{BAF554FA-2248-164F-AB7E-3237FBB63D03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2" creationId="{6E626635-E903-794F-AE57-A41DF029051E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3" creationId="{79CBCAAA-E629-CF43-9E4B-F466BD056254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4" creationId="{3F81FC48-19A4-CA4A-9C21-B34021795D48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5" creationId="{346C4BCC-6B22-034A-8069-07A7B9E2B71F}"/>
          </ac:inkMkLst>
        </pc:inkChg>
        <pc:inkChg chg="add del">
          <ac:chgData name="Yoon Sanghyeon" userId="96a6a3bb010475fd" providerId="LiveId" clId="{35ECC970-8B22-8A4A-B7F0-FA32CF5636AC}" dt="2019-12-21T06:31:08.676" v="44"/>
          <ac:inkMkLst>
            <pc:docMk/>
            <pc:sldMk cId="2702958734" sldId="354"/>
            <ac:inkMk id="46" creationId="{C0716701-5DC6-F849-9510-D7EEC9F4B175}"/>
          </ac:inkMkLst>
        </pc:inkChg>
        <pc:inkChg chg="add del mod reco">
          <ac:chgData name="Yoon Sanghyeon" userId="96a6a3bb010475fd" providerId="LiveId" clId="{35ECC970-8B22-8A4A-B7F0-FA32CF5636AC}" dt="2019-12-21T06:31:54.334" v="58"/>
          <ac:inkMkLst>
            <pc:docMk/>
            <pc:sldMk cId="2702958734" sldId="354"/>
            <ac:inkMk id="47" creationId="{61654A74-D3DD-884D-ACA0-DDE95CD1046D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49" creationId="{D90065F2-50D9-4749-B46B-274C83800A2F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0" creationId="{ED1C54F8-42CF-1A4E-8BF6-D6E681A21615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1" creationId="{71934746-1434-024E-9015-BC7D5EAAFEE1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2" creationId="{BCAD7E6F-521D-7140-9756-100B58071861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3" creationId="{20FBC3C4-8EEE-BB40-B860-5FE87580F1F3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4" creationId="{51F0C7BB-D0C9-F24C-A864-ECB7087EC70F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5" creationId="{4C5B7877-8752-8F49-B213-8260D57D179A}"/>
          </ac:inkMkLst>
        </pc:inkChg>
        <pc:inkChg chg="add del">
          <ac:chgData name="Yoon Sanghyeon" userId="96a6a3bb010475fd" providerId="LiveId" clId="{35ECC970-8B22-8A4A-B7F0-FA32CF5636AC}" dt="2019-12-21T06:31:41.250" v="56"/>
          <ac:inkMkLst>
            <pc:docMk/>
            <pc:sldMk cId="2702958734" sldId="354"/>
            <ac:inkMk id="56" creationId="{CC85B810-3AA9-B344-9D49-394DB6ADDB27}"/>
          </ac:inkMkLst>
        </pc:inkChg>
        <pc:inkChg chg="add del reco">
          <ac:chgData name="Yoon Sanghyeon" userId="96a6a3bb010475fd" providerId="LiveId" clId="{35ECC970-8B22-8A4A-B7F0-FA32CF5636AC}" dt="2019-12-21T06:31:47.429" v="57"/>
          <ac:inkMkLst>
            <pc:docMk/>
            <pc:sldMk cId="2702958734" sldId="354"/>
            <ac:inkMk id="57" creationId="{9E273941-1C72-0241-9CE6-F1C376336E8D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59" creationId="{B75C3EB1-E997-1242-9A25-90CA1A812474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0" creationId="{92BF842E-1E73-B546-A8CA-4AA20800AE56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1" creationId="{3197EB8C-856A-CA43-B18F-8D8D5C3947A9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2" creationId="{F3C779C0-5621-1D47-B3B0-2900FDCB096E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3" creationId="{4D439F80-F552-2543-A6CA-2E163B2BC4DC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4" creationId="{9DE6FFAD-27D3-0E47-941B-3B60B097C923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5" creationId="{0D636618-3884-884E-828C-E78076DD6C25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6" creationId="{A609503E-B1EF-2241-A117-EBC05DD0CCDB}"/>
          </ac:inkMkLst>
        </pc:inkChg>
        <pc:inkChg chg="add del">
          <ac:chgData name="Yoon Sanghyeon" userId="96a6a3bb010475fd" providerId="LiveId" clId="{35ECC970-8B22-8A4A-B7F0-FA32CF5636AC}" dt="2019-12-21T06:32:01.818" v="68"/>
          <ac:inkMkLst>
            <pc:docMk/>
            <pc:sldMk cId="2702958734" sldId="354"/>
            <ac:inkMk id="68" creationId="{4C6C1729-BB0C-8F40-97A6-1411CD16002F}"/>
          </ac:inkMkLst>
        </pc:inkChg>
        <pc:inkChg chg="add del reco">
          <ac:chgData name="Yoon Sanghyeon" userId="96a6a3bb010475fd" providerId="LiveId" clId="{35ECC970-8B22-8A4A-B7F0-FA32CF5636AC}" dt="2019-12-21T06:32:04.754" v="69"/>
          <ac:inkMkLst>
            <pc:docMk/>
            <pc:sldMk cId="2702958734" sldId="354"/>
            <ac:inkMk id="69" creationId="{DE6DD866-100A-7143-B919-A5ECA4C653C1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1" creationId="{5C2AB214-E05F-DD4B-BC2B-3AA75E19D9FD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2" creationId="{D7C5B01E-AF54-C34A-8FEA-EE460853BF60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3" creationId="{379F4162-D34B-4C4A-95A1-0610CC2621E3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4" creationId="{D42A71A7-D336-1F49-AE24-6218924C142F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5" creationId="{2D66BB8C-33CC-3845-94DB-02875BD18D9C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6" creationId="{06800004-4DE1-6643-8C06-BA908C6878CD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7" creationId="{C049A9B0-B1BD-B442-8E38-CFF420AE3F34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8" creationId="{049CE14A-A2F4-6243-A038-4B5BCC898056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79" creationId="{2C1D7544-7336-BB46-8105-B5CCFF8523BA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80" creationId="{5D253B7E-3141-0349-B129-1E0C3FC47EE9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81" creationId="{6CDDC3CD-80E8-C64C-9DE0-BEB5C31837DB}"/>
          </ac:inkMkLst>
        </pc:inkChg>
        <pc:inkChg chg="add del">
          <ac:chgData name="Yoon Sanghyeon" userId="96a6a3bb010475fd" providerId="LiveId" clId="{35ECC970-8B22-8A4A-B7F0-FA32CF5636AC}" dt="2019-12-21T06:32:11.021" v="82"/>
          <ac:inkMkLst>
            <pc:docMk/>
            <pc:sldMk cId="2702958734" sldId="354"/>
            <ac:inkMk id="82" creationId="{56AAFCDD-4BFD-FC49-A7D5-DDE7668FBDEC}"/>
          </ac:inkMkLst>
        </pc:inkChg>
        <pc:inkChg chg="add del reco">
          <ac:chgData name="Yoon Sanghyeon" userId="96a6a3bb010475fd" providerId="LiveId" clId="{35ECC970-8B22-8A4A-B7F0-FA32CF5636AC}" dt="2019-12-21T07:03:19.216" v="304" actId="478"/>
          <ac:inkMkLst>
            <pc:docMk/>
            <pc:sldMk cId="2702958734" sldId="354"/>
            <ac:inkMk id="83" creationId="{F775AEC7-7E7A-4B48-A60D-98AEA82782DB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85" creationId="{05DD604F-BA92-F34C-ADCE-A6C2E1050934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86" creationId="{479C940D-DED5-564C-A3EC-E2FAD9C9FFCD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87" creationId="{2005D83D-B376-374C-9D2C-69A3FB520C1D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88" creationId="{8218819D-1018-CA46-87A8-4ED3DAE14C09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89" creationId="{5195B9F8-8EE9-374A-966A-B634525412FB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0" creationId="{BAADAA66-84D8-1D45-BA85-F455292B580D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1" creationId="{9125DDDB-B8FE-E54F-9AEC-1673ECF648C2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2" creationId="{65A6786D-172F-434B-8D5C-3C75E4C8665B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3" creationId="{F0B3849C-E9F5-C248-B5F5-57D2BFE4013A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4" creationId="{A83A3067-CB81-4D47-9238-AA8FFCE955F4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5" creationId="{4B4D3501-660C-0B42-BCE7-477AB6D48B0F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6" creationId="{6B0F3355-67A9-1248-A274-33D862ADCE36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7" creationId="{B20D291A-6747-D44E-874D-ABAE90941CCF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8" creationId="{45E54A06-8447-C745-A95B-7BB8126F96D7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99" creationId="{C3BD1DC6-D405-EE47-A134-7DAC8B0EB885}"/>
          </ac:inkMkLst>
        </pc:inkChg>
        <pc:inkChg chg="add del">
          <ac:chgData name="Yoon Sanghyeon" userId="96a6a3bb010475fd" providerId="LiveId" clId="{35ECC970-8B22-8A4A-B7F0-FA32CF5636AC}" dt="2019-12-21T06:33:10.533" v="104"/>
          <ac:inkMkLst>
            <pc:docMk/>
            <pc:sldMk cId="2702958734" sldId="354"/>
            <ac:inkMk id="100" creationId="{058265E2-7B37-D542-A8DF-09D71985A09B}"/>
          </ac:inkMkLst>
        </pc:inkChg>
        <pc:inkChg chg="add del mod reco">
          <ac:chgData name="Yoon Sanghyeon" userId="96a6a3bb010475fd" providerId="LiveId" clId="{35ECC970-8B22-8A4A-B7F0-FA32CF5636AC}" dt="2019-12-21T07:03:19.216" v="304" actId="478"/>
          <ac:inkMkLst>
            <pc:docMk/>
            <pc:sldMk cId="2702958734" sldId="354"/>
            <ac:inkMk id="101" creationId="{75E521BE-8CC5-934B-B296-04E353E17C93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3" creationId="{A67782F3-F964-BA44-8DAB-8E1437E2DB9E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4" creationId="{59E0FE5D-727C-A24F-9825-DF7EED663EC5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5" creationId="{9B70AABD-FAD7-B846-8F9B-DEA1CD2E9630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6" creationId="{A7199B51-88A3-F240-9C78-06BA98818536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7" creationId="{D0C6BB2B-4873-5E41-9578-D6967163B3DE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8" creationId="{2B641500-B733-0A41-B0AE-8E96F86C307A}"/>
          </ac:inkMkLst>
        </pc:inkChg>
        <pc:inkChg chg="add del">
          <ac:chgData name="Yoon Sanghyeon" userId="96a6a3bb010475fd" providerId="LiveId" clId="{35ECC970-8B22-8A4A-B7F0-FA32CF5636AC}" dt="2019-12-21T06:34:08.151" v="113"/>
          <ac:inkMkLst>
            <pc:docMk/>
            <pc:sldMk cId="2702958734" sldId="354"/>
            <ac:inkMk id="109" creationId="{8E36ABC9-1EBF-D446-A3D0-A8C444D87C27}"/>
          </ac:inkMkLst>
        </pc:inkChg>
        <pc:inkChg chg="add del mod reco">
          <ac:chgData name="Yoon Sanghyeon" userId="96a6a3bb010475fd" providerId="LiveId" clId="{35ECC970-8B22-8A4A-B7F0-FA32CF5636AC}" dt="2019-12-21T07:03:19.216" v="304" actId="478"/>
          <ac:inkMkLst>
            <pc:docMk/>
            <pc:sldMk cId="2702958734" sldId="354"/>
            <ac:inkMk id="110" creationId="{E86351DB-5430-2744-AE13-FF604E4C4926}"/>
          </ac:inkMkLst>
        </pc:inkChg>
        <pc:inkChg chg="add del">
          <ac:chgData name="Yoon Sanghyeon" userId="96a6a3bb010475fd" providerId="LiveId" clId="{35ECC970-8B22-8A4A-B7F0-FA32CF5636AC}" dt="2019-12-21T06:34:09.853" v="118"/>
          <ac:inkMkLst>
            <pc:docMk/>
            <pc:sldMk cId="2702958734" sldId="354"/>
            <ac:inkMk id="112" creationId="{6F3C6E0D-0240-EE4E-A833-306D323EA031}"/>
          </ac:inkMkLst>
        </pc:inkChg>
        <pc:inkChg chg="add del">
          <ac:chgData name="Yoon Sanghyeon" userId="96a6a3bb010475fd" providerId="LiveId" clId="{35ECC970-8B22-8A4A-B7F0-FA32CF5636AC}" dt="2019-12-21T06:34:09.853" v="118"/>
          <ac:inkMkLst>
            <pc:docMk/>
            <pc:sldMk cId="2702958734" sldId="354"/>
            <ac:inkMk id="113" creationId="{5892919C-8E0B-2842-A582-12925A4E9D4F}"/>
          </ac:inkMkLst>
        </pc:inkChg>
        <pc:inkChg chg="add del">
          <ac:chgData name="Yoon Sanghyeon" userId="96a6a3bb010475fd" providerId="LiveId" clId="{35ECC970-8B22-8A4A-B7F0-FA32CF5636AC}" dt="2019-12-21T06:34:09.853" v="118"/>
          <ac:inkMkLst>
            <pc:docMk/>
            <pc:sldMk cId="2702958734" sldId="354"/>
            <ac:inkMk id="114" creationId="{16AEBEFE-E218-FF46-BC4D-E1A19009C486}"/>
          </ac:inkMkLst>
        </pc:inkChg>
        <pc:inkChg chg="add del">
          <ac:chgData name="Yoon Sanghyeon" userId="96a6a3bb010475fd" providerId="LiveId" clId="{35ECC970-8B22-8A4A-B7F0-FA32CF5636AC}" dt="2019-12-21T06:34:09.853" v="118"/>
          <ac:inkMkLst>
            <pc:docMk/>
            <pc:sldMk cId="2702958734" sldId="354"/>
            <ac:inkMk id="115" creationId="{42016A4D-213B-0148-87C6-D40221A62F86}"/>
          </ac:inkMkLst>
        </pc:inkChg>
        <pc:inkChg chg="add del mod reco">
          <ac:chgData name="Yoon Sanghyeon" userId="96a6a3bb010475fd" providerId="LiveId" clId="{35ECC970-8B22-8A4A-B7F0-FA32CF5636AC}" dt="2019-12-21T07:03:19.216" v="304" actId="478"/>
          <ac:inkMkLst>
            <pc:docMk/>
            <pc:sldMk cId="2702958734" sldId="354"/>
            <ac:inkMk id="116" creationId="{23D189B8-C37F-264D-8261-BE99881A33D4}"/>
          </ac:inkMkLst>
        </pc:inkChg>
        <pc:inkChg chg="add">
          <ac:chgData name="Yoon Sanghyeon" userId="96a6a3bb010475fd" providerId="LiveId" clId="{35ECC970-8B22-8A4A-B7F0-FA32CF5636AC}" dt="2019-12-21T06:42:18.914" v="154"/>
          <ac:inkMkLst>
            <pc:docMk/>
            <pc:sldMk cId="2702958734" sldId="354"/>
            <ac:inkMk id="118" creationId="{78D59DE1-49A9-1C4C-85A3-6C1D9D16D716}"/>
          </ac:inkMkLst>
        </pc:inkChg>
        <pc:inkChg chg="add">
          <ac:chgData name="Yoon Sanghyeon" userId="96a6a3bb010475fd" providerId="LiveId" clId="{35ECC970-8B22-8A4A-B7F0-FA32CF5636AC}" dt="2019-12-21T06:42:19.472" v="155"/>
          <ac:inkMkLst>
            <pc:docMk/>
            <pc:sldMk cId="2702958734" sldId="354"/>
            <ac:inkMk id="119" creationId="{CCF24C0B-5ADF-7C49-987C-7EC4D9B975BB}"/>
          </ac:inkMkLst>
        </pc:inkChg>
        <pc:inkChg chg="add del">
          <ac:chgData name="Yoon Sanghyeon" userId="96a6a3bb010475fd" providerId="LiveId" clId="{35ECC970-8B22-8A4A-B7F0-FA32CF5636AC}" dt="2019-12-21T07:03:44.873" v="307"/>
          <ac:inkMkLst>
            <pc:docMk/>
            <pc:sldMk cId="2702958734" sldId="354"/>
            <ac:inkMk id="120" creationId="{04EFCC5E-E631-004B-8032-733455CEEFC5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1" creationId="{4062B550-6C3B-9D4C-B5DC-B418C4885CE7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2" creationId="{F1914085-754D-1D43-923B-8A557C08EE0D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3" creationId="{18D5A040-28FD-C543-B0EE-B7B13C89CBCB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4" creationId="{89374064-88D0-0642-9C90-A89A39300427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5" creationId="{60D88540-F507-9C45-AA6B-3D048DD947FD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6" creationId="{0601FE02-7B71-B342-9919-88BCE1CC7C56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7" creationId="{501590E5-077A-BB40-A6D9-B22B11A0DF8C}"/>
          </ac:inkMkLst>
        </pc:inkChg>
        <pc:inkChg chg="add del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8" creationId="{EE27EBA4-8F39-6345-B671-7C399CF7BF01}"/>
          </ac:inkMkLst>
        </pc:inkChg>
        <pc:inkChg chg="add reco">
          <ac:chgData name="Yoon Sanghyeon" userId="96a6a3bb010475fd" providerId="LiveId" clId="{35ECC970-8B22-8A4A-B7F0-FA32CF5636AC}" dt="2019-12-21T07:04:43.527" v="317"/>
          <ac:inkMkLst>
            <pc:docMk/>
            <pc:sldMk cId="2702958734" sldId="354"/>
            <ac:inkMk id="129" creationId="{C9D73E35-A39B-384C-A740-009560BA6EB8}"/>
          </ac:inkMkLst>
        </pc:inkChg>
        <pc:inkChg chg="add del">
          <ac:chgData name="Yoon Sanghyeon" userId="96a6a3bb010475fd" providerId="LiveId" clId="{35ECC970-8B22-8A4A-B7F0-FA32CF5636AC}" dt="2019-12-21T07:04:48.623" v="322"/>
          <ac:inkMkLst>
            <pc:docMk/>
            <pc:sldMk cId="2702958734" sldId="354"/>
            <ac:inkMk id="131" creationId="{4EC764F2-66E3-1241-89AB-F05E62EC6705}"/>
          </ac:inkMkLst>
        </pc:inkChg>
        <pc:inkChg chg="add del">
          <ac:chgData name="Yoon Sanghyeon" userId="96a6a3bb010475fd" providerId="LiveId" clId="{35ECC970-8B22-8A4A-B7F0-FA32CF5636AC}" dt="2019-12-21T07:04:48.623" v="322"/>
          <ac:inkMkLst>
            <pc:docMk/>
            <pc:sldMk cId="2702958734" sldId="354"/>
            <ac:inkMk id="132" creationId="{691D2261-2A77-1D49-82AC-DF30AC0862AE}"/>
          </ac:inkMkLst>
        </pc:inkChg>
        <pc:inkChg chg="add del">
          <ac:chgData name="Yoon Sanghyeon" userId="96a6a3bb010475fd" providerId="LiveId" clId="{35ECC970-8B22-8A4A-B7F0-FA32CF5636AC}" dt="2019-12-21T07:04:48.623" v="322"/>
          <ac:inkMkLst>
            <pc:docMk/>
            <pc:sldMk cId="2702958734" sldId="354"/>
            <ac:inkMk id="133" creationId="{55956EE0-F2D2-F849-B65E-0BC36B3F562F}"/>
          </ac:inkMkLst>
        </pc:inkChg>
        <pc:inkChg chg="add del">
          <ac:chgData name="Yoon Sanghyeon" userId="96a6a3bb010475fd" providerId="LiveId" clId="{35ECC970-8B22-8A4A-B7F0-FA32CF5636AC}" dt="2019-12-21T07:04:48.623" v="322"/>
          <ac:inkMkLst>
            <pc:docMk/>
            <pc:sldMk cId="2702958734" sldId="354"/>
            <ac:inkMk id="134" creationId="{99C9434E-9649-1C46-A644-3DF1126E8775}"/>
          </ac:inkMkLst>
        </pc:inkChg>
        <pc:inkChg chg="add reco">
          <ac:chgData name="Yoon Sanghyeon" userId="96a6a3bb010475fd" providerId="LiveId" clId="{35ECC970-8B22-8A4A-B7F0-FA32CF5636AC}" dt="2019-12-21T07:04:48.623" v="322"/>
          <ac:inkMkLst>
            <pc:docMk/>
            <pc:sldMk cId="2702958734" sldId="354"/>
            <ac:inkMk id="135" creationId="{EEB7E274-9EA8-8640-914B-B25535DADFA7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37" creationId="{A6C6007A-4567-8F4E-A206-58FF81ED7C41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38" creationId="{0D546C43-CFB7-974D-B5F2-9F327262C9F9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39" creationId="{01B4F81E-916B-3641-B557-C56717B62425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0" creationId="{081804DA-4054-6844-978D-52A3ACB0F73E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1" creationId="{08F017CC-2909-A64F-B088-C2BB9F73DEEA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2" creationId="{0A23CA92-4F6A-F34C-93ED-57DF3E44261C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3" creationId="{D39DED94-1D0F-9F4F-9146-DC900A47ACA0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4" creationId="{60D4B2E0-DAD9-6740-AF4D-8666CBD400F3}"/>
          </ac:inkMkLst>
        </pc:inkChg>
        <pc:inkChg chg="add del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5" creationId="{4FDF3D87-5452-2443-B44A-319595F67C41}"/>
          </ac:inkMkLst>
        </pc:inkChg>
        <pc:inkChg chg="add reco">
          <ac:chgData name="Yoon Sanghyeon" userId="96a6a3bb010475fd" providerId="LiveId" clId="{35ECC970-8B22-8A4A-B7F0-FA32CF5636AC}" dt="2019-12-21T07:05:16.451" v="332"/>
          <ac:inkMkLst>
            <pc:docMk/>
            <pc:sldMk cId="2702958734" sldId="354"/>
            <ac:inkMk id="146" creationId="{6513FE78-42AA-F540-ADDE-CFBEE91B3475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48" creationId="{97007B03-27A5-FF44-9D15-576AE6F82FC4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49" creationId="{6AAC9D7E-ED59-1246-8E69-54F3188041DD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0" creationId="{C16C9ABB-1E2C-8D4F-A42F-9F994288740D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1" creationId="{AC3BF5CD-4683-374A-B132-90B75A11FEA5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2" creationId="{91F81806-2FE2-5C40-8B2A-96EB8F20957E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3" creationId="{EAFBBA54-2EA4-2A44-8AB0-554FC93BBC08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4" creationId="{ED79EEB8-BFBB-214E-A27E-DB55010AD597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5" creationId="{9769D2A4-774D-694D-9CDB-C9FB7366941E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6" creationId="{5B2FE9E7-272E-8D42-878C-272C32D349D3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7" creationId="{942B8058-C46A-CE4C-873A-BB0FA138303D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8" creationId="{B0BDA613-DA3F-B84A-8097-0FAF7CB08DEC}"/>
          </ac:inkMkLst>
        </pc:inkChg>
        <pc:inkChg chg="add del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59" creationId="{7237AD0D-7558-8442-B5EA-247CE1C7562E}"/>
          </ac:inkMkLst>
        </pc:inkChg>
        <pc:inkChg chg="add reco">
          <ac:chgData name="Yoon Sanghyeon" userId="96a6a3bb010475fd" providerId="LiveId" clId="{35ECC970-8B22-8A4A-B7F0-FA32CF5636AC}" dt="2019-12-21T07:05:20.922" v="345"/>
          <ac:inkMkLst>
            <pc:docMk/>
            <pc:sldMk cId="2702958734" sldId="354"/>
            <ac:inkMk id="160" creationId="{4118D73A-E6B1-6C42-904C-21121B5BE5F4}"/>
          </ac:inkMkLst>
        </pc:inkChg>
        <pc:inkChg chg="add del">
          <ac:chgData name="Yoon Sanghyeon" userId="96a6a3bb010475fd" providerId="LiveId" clId="{35ECC970-8B22-8A4A-B7F0-FA32CF5636AC}" dt="2019-12-21T07:05:42.387" v="348"/>
          <ac:inkMkLst>
            <pc:docMk/>
            <pc:sldMk cId="2702958734" sldId="354"/>
            <ac:inkMk id="162" creationId="{E2D80FB8-1F51-4C41-A0AA-B9CD02672839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3" creationId="{C2256600-15DB-9140-A5DA-E181837CD416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4" creationId="{8283491A-FA9E-1B45-91BE-E519143A57B3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5" creationId="{0E7AEF69-6069-E74F-B3CC-08D78F6F1355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6" creationId="{B49ECCCA-A90B-8C4A-A3BD-BCA6A4C1AEBB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7" creationId="{4B04F6A9-3269-344E-A41A-23E04C133DD3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8" creationId="{58B7026A-B6F9-A849-9822-CFA831683AD2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69" creationId="{98DD2950-DFD1-FE43-B6F0-1EADC4CF0276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70" creationId="{4B01EF3A-634E-1947-BB7E-6D37154B16B7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71" creationId="{CB4807AD-F661-2044-B9F7-81F7FF6D63E4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72" creationId="{2A270D59-0714-8641-B666-D7E7AAB5BD11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73" creationId="{1473C08C-7298-4241-A50C-8853012E5993}"/>
          </ac:inkMkLst>
        </pc:inkChg>
        <pc:inkChg chg="add del">
          <ac:chgData name="Yoon Sanghyeon" userId="96a6a3bb010475fd" providerId="LiveId" clId="{35ECC970-8B22-8A4A-B7F0-FA32CF5636AC}" dt="2019-12-21T07:05:50.404" v="361"/>
          <ac:inkMkLst>
            <pc:docMk/>
            <pc:sldMk cId="2702958734" sldId="354"/>
            <ac:inkMk id="174" creationId="{149E9465-6D7C-E249-90FA-C995DD66A608}"/>
          </ac:inkMkLst>
        </pc:inkChg>
        <pc:inkChg chg="add del reco">
          <ac:chgData name="Yoon Sanghyeon" userId="96a6a3bb010475fd" providerId="LiveId" clId="{35ECC970-8B22-8A4A-B7F0-FA32CF5636AC}" dt="2019-12-21T07:05:55.465" v="362"/>
          <ac:inkMkLst>
            <pc:docMk/>
            <pc:sldMk cId="2702958734" sldId="354"/>
            <ac:inkMk id="175" creationId="{9C4F99B1-D19C-A34C-8456-F8176968FAD3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77" creationId="{AA0A9595-0D53-6643-ABB8-0F5444F98161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78" creationId="{309ECC0F-8B7B-8F48-B3FF-3605E57520D4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79" creationId="{D0FEAEFD-AB60-C14D-883E-2862E3305D39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0" creationId="{6F5DF84F-74B6-CC48-A240-F36A0B89DA31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1" creationId="{7A89BCD7-B5DC-0A48-9293-36294A256959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2" creationId="{2DE8C372-E9F6-4448-9068-CCA16CEE727B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3" creationId="{60619AA2-42F1-BD4D-A5ED-E756D1B9BFFA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4" creationId="{662D9048-0B68-5246-976A-CF36583A869A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5" creationId="{88649684-A05C-894A-92DD-1AC6501543BD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6" creationId="{A551127B-013B-1B46-BD14-162AB77B3B45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7" creationId="{21F6AFF6-7C82-CB47-BEB9-E51B6390BB25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8" creationId="{8BD34828-0086-2C4A-9BFB-A331C61A4CB2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89" creationId="{6D7054E3-70B1-334D-9081-D1AC10DE494E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0" creationId="{753D03B9-A15B-D24E-8CE4-3FC959F4D0B7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1" creationId="{EFB72D14-FA01-7C4D-8B36-DDC96640C462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2" creationId="{5614D63D-FF20-4D4B-B14F-17A499FA17B1}"/>
          </ac:inkMkLst>
        </pc:inkChg>
        <pc:inkChg chg="add del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3" creationId="{611BD93C-0A71-9849-90DD-F7AFD097CB70}"/>
          </ac:inkMkLst>
        </pc:inkChg>
        <pc:inkChg chg="add del reco">
          <ac:chgData name="Yoon Sanghyeon" userId="96a6a3bb010475fd" providerId="LiveId" clId="{35ECC970-8B22-8A4A-B7F0-FA32CF5636AC}" dt="2019-12-21T07:06:27.539" v="381"/>
          <ac:inkMkLst>
            <pc:docMk/>
            <pc:sldMk cId="2702958734" sldId="354"/>
            <ac:inkMk id="194" creationId="{7B12B6E8-6572-1341-8C25-010ADB6A1BD8}"/>
          </ac:inkMkLst>
        </pc:inkChg>
        <pc:inkChg chg="add reco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5" creationId="{8E8DB1CB-942D-754E-AB9E-2F514685F05A}"/>
          </ac:inkMkLst>
        </pc:inkChg>
        <pc:inkChg chg="add reco">
          <ac:chgData name="Yoon Sanghyeon" userId="96a6a3bb010475fd" providerId="LiveId" clId="{35ECC970-8B22-8A4A-B7F0-FA32CF5636AC}" dt="2019-12-21T07:06:18.330" v="380"/>
          <ac:inkMkLst>
            <pc:docMk/>
            <pc:sldMk cId="2702958734" sldId="354"/>
            <ac:inkMk id="196" creationId="{63F199B7-51E8-5C40-B81D-FEAC1FCF148A}"/>
          </ac:inkMkLst>
        </pc:inkChg>
        <pc:inkChg chg="add del">
          <ac:chgData name="Yoon Sanghyeon" userId="96a6a3bb010475fd" providerId="LiveId" clId="{35ECC970-8B22-8A4A-B7F0-FA32CF5636AC}" dt="2019-12-21T07:06:50.534" v="384"/>
          <ac:inkMkLst>
            <pc:docMk/>
            <pc:sldMk cId="2702958734" sldId="354"/>
            <ac:inkMk id="200" creationId="{5042EDC2-DE2A-2B4D-BA59-E484F6619ACE}"/>
          </ac:inkMkLst>
        </pc:inkChg>
      </pc:sldChg>
      <pc:sldChg chg="new del">
        <pc:chgData name="Yoon Sanghyeon" userId="96a6a3bb010475fd" providerId="LiveId" clId="{35ECC970-8B22-8A4A-B7F0-FA32CF5636AC}" dt="2019-12-21T06:38:31.997" v="128" actId="2696"/>
        <pc:sldMkLst>
          <pc:docMk/>
          <pc:sldMk cId="3820534021" sldId="355"/>
        </pc:sldMkLst>
      </pc:sldChg>
    </pc:docChg>
  </pc:docChgLst>
  <pc:docChgLst>
    <pc:chgData name="나 승철" userId="a589e3a2df94613a" providerId="LiveId" clId="{2FC521B8-862E-404C-A38B-1F1BFDB316D1}"/>
    <pc:docChg chg="delSld">
      <pc:chgData name="나 승철" userId="a589e3a2df94613a" providerId="LiveId" clId="{2FC521B8-862E-404C-A38B-1F1BFDB316D1}" dt="2019-12-22T06:17:47.195" v="0" actId="47"/>
      <pc:docMkLst>
        <pc:docMk/>
      </pc:docMkLst>
      <pc:sldChg chg="del">
        <pc:chgData name="나 승철" userId="a589e3a2df94613a" providerId="LiveId" clId="{2FC521B8-862E-404C-A38B-1F1BFDB316D1}" dt="2019-12-22T06:17:47.195" v="0" actId="47"/>
        <pc:sldMkLst>
          <pc:docMk/>
          <pc:sldMk cId="2630254086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241F-8C6E-4581-9369-96A48F5786D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730F-EB50-4B7A-83E8-6940266BF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45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730F-EB50-4B7A-83E8-6940266BFF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4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A730F-EB50-4B7A-83E8-6940266BFF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1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BA65E-D468-4FEE-BC98-DFFB550968CF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EBBD6-867B-4706-BB95-9BC2CEA56706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F019-604E-4DAC-9753-A58552F21187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5547-AF69-45BA-81DB-D81E543A8B23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1209-C50C-4A68-932C-E9931786040D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D987-A586-4C80-8075-E7A7C2FB1D8B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D31E-4947-4D31-AF19-1716113F1E80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6D290-31FA-45CC-9CE9-1BD1EDAF98E5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CC8C-8D5C-4EA5-816D-754B78758B30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1478-3756-450F-B058-C9A34FFDA309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36F9-2E36-4530-A85F-88D9D80C2306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41CD6-EC5B-49BD-9BF1-8E5EBA09B8F7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blog/best-online-whiteboard/" TargetMode="External"/><Relationship Id="rId7" Type="http://schemas.openxmlformats.org/officeDocument/2006/relationships/hyperlink" Target="https://angular.kr/" TargetMode="External"/><Relationship Id="rId2" Type="http://schemas.openxmlformats.org/officeDocument/2006/relationships/hyperlink" Target="http://woowabros.github.io/woowabros/2017/09/12/realtime-servic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aperjs.org/" TargetMode="External"/><Relationship Id="rId5" Type="http://schemas.openxmlformats.org/officeDocument/2006/relationships/hyperlink" Target="https://developers.google.com/identity/protocols/OAuth2WebServer" TargetMode="External"/><Relationship Id="rId4" Type="http://schemas.openxmlformats.org/officeDocument/2006/relationships/hyperlink" Target="https://github.com/soswow/fit-curve/blob/master/demo/demo.j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ge0909" TargetMode="External"/><Relationship Id="rId2" Type="http://schemas.openxmlformats.org/officeDocument/2006/relationships/hyperlink" Target="https://github.com/Malloc72P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alloc72P/GachiBoardBackend" TargetMode="External"/><Relationship Id="rId4" Type="http://schemas.openxmlformats.org/officeDocument/2006/relationships/hyperlink" Target="https://github.com/Malloc72P/GachiBoardFrontend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  <a:buClr>
                <a:schemeClr val="hlink"/>
              </a:buClr>
              <a:defRPr/>
            </a:pPr>
            <a:endParaRPr lang="ko-KR" altLang="en-US" b="1" kern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9326" y="2967335"/>
            <a:ext cx="35381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66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같이보드</a:t>
            </a:r>
            <a:r>
              <a:rPr lang="en-US" altLang="ko-KR" sz="54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endParaRPr lang="ko-KR" altLang="en-US" sz="5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CE1790-1B03-4592-8422-8008C04B9CBA}"/>
              </a:ext>
            </a:extLst>
          </p:cNvPr>
          <p:cNvSpPr txBox="1"/>
          <p:nvPr/>
        </p:nvSpPr>
        <p:spPr>
          <a:xfrm>
            <a:off x="4255970" y="2280126"/>
            <a:ext cx="3704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같이보고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같이듣고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같이쓰는</a:t>
            </a:r>
            <a:endParaRPr lang="en-US" altLang="ko-KR" sz="24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웹 화이트보드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04D0E-7F79-4444-A00D-FB3309AE3FE2}"/>
              </a:ext>
            </a:extLst>
          </p:cNvPr>
          <p:cNvSpPr txBox="1"/>
          <p:nvPr/>
        </p:nvSpPr>
        <p:spPr>
          <a:xfrm>
            <a:off x="3457802" y="4276675"/>
            <a:ext cx="5301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Real Time </a:t>
            </a:r>
            <a:r>
              <a:rPr lang="en-US" altLang="ko-KR" sz="20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Collaboratable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b="1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Webwhiteboard</a:t>
            </a:r>
            <a:endParaRPr lang="en-US" altLang="ko-KR" sz="20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without any Space Constraints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FEBAE-42BC-4ED0-9CDB-A3026CE94EEF}"/>
              </a:ext>
            </a:extLst>
          </p:cNvPr>
          <p:cNvSpPr txBox="1"/>
          <p:nvPr/>
        </p:nvSpPr>
        <p:spPr>
          <a:xfrm>
            <a:off x="7526021" y="5987511"/>
            <a:ext cx="4714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2014154014 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나승철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지도교수 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방영철</a:t>
            </a:r>
            <a:endParaRPr lang="en-US" altLang="ko-KR" sz="20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2014154028 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윤상현    지도교수 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방영철</a:t>
            </a:r>
            <a:endParaRPr lang="en-US" altLang="ko-KR" sz="20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수행 시나리오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6CAEC7C0-2DCD-4E5A-B3D3-664E89828A17}"/>
              </a:ext>
            </a:extLst>
          </p:cNvPr>
          <p:cNvGrpSpPr/>
          <p:nvPr/>
        </p:nvGrpSpPr>
        <p:grpSpPr>
          <a:xfrm>
            <a:off x="1186987" y="3426243"/>
            <a:ext cx="681597" cy="708999"/>
            <a:chOff x="777088" y="4050256"/>
            <a:chExt cx="681597" cy="708999"/>
          </a:xfrm>
        </p:grpSpPr>
        <p:pic>
          <p:nvPicPr>
            <p:cNvPr id="48" name="그림 47" descr="테이블이(가) 표시된 사진&#10;&#10;자동 생성된 설명">
              <a:extLst>
                <a:ext uri="{FF2B5EF4-FFF2-40B4-BE49-F238E27FC236}">
                  <a16:creationId xmlns:a16="http://schemas.microsoft.com/office/drawing/2014/main" id="{A10CEFC1-9EAF-4935-9C86-46413AA9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87" y="4050256"/>
              <a:ext cx="432000" cy="4320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5FED00-A048-4192-988D-2CD7BF3B824D}"/>
                </a:ext>
              </a:extLst>
            </p:cNvPr>
            <p:cNvSpPr txBox="1"/>
            <p:nvPr/>
          </p:nvSpPr>
          <p:spPr>
            <a:xfrm>
              <a:off x="777088" y="4482256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E6D88AEA-3CB2-4AFC-842A-EDC6EF51F40F}"/>
              </a:ext>
            </a:extLst>
          </p:cNvPr>
          <p:cNvGrpSpPr/>
          <p:nvPr/>
        </p:nvGrpSpPr>
        <p:grpSpPr>
          <a:xfrm>
            <a:off x="1279869" y="2702024"/>
            <a:ext cx="432000" cy="688293"/>
            <a:chOff x="873195" y="3086367"/>
            <a:chExt cx="432000" cy="688293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D6BA3888-2F98-4A5A-BD7E-58C178A8E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95" y="3086367"/>
              <a:ext cx="432000" cy="43200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9A9A54-628E-490B-84CC-C7D855CF23F7}"/>
                </a:ext>
              </a:extLst>
            </p:cNvPr>
            <p:cNvSpPr txBox="1"/>
            <p:nvPr/>
          </p:nvSpPr>
          <p:spPr>
            <a:xfrm>
              <a:off x="901558" y="3497661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PC</a:t>
              </a:r>
              <a:endParaRPr lang="ko-KR" altLang="en-US" sz="12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3CF53FD-2D70-45D7-9617-F97D3A93251E}"/>
              </a:ext>
            </a:extLst>
          </p:cNvPr>
          <p:cNvGrpSpPr/>
          <p:nvPr/>
        </p:nvGrpSpPr>
        <p:grpSpPr>
          <a:xfrm>
            <a:off x="4805570" y="2894633"/>
            <a:ext cx="990078" cy="1063220"/>
            <a:chOff x="3372503" y="3265438"/>
            <a:chExt cx="990078" cy="1063220"/>
          </a:xfrm>
        </p:grpSpPr>
        <p:pic>
          <p:nvPicPr>
            <p:cNvPr id="123" name="그림 122" descr="텍스트, 표지판, 그리기, 중지이(가) 표시된 사진&#10;&#10;자동 생성된 설명">
              <a:extLst>
                <a:ext uri="{FF2B5EF4-FFF2-40B4-BE49-F238E27FC236}">
                  <a16:creationId xmlns:a16="http://schemas.microsoft.com/office/drawing/2014/main" id="{FD5A3CA4-C8A5-45C1-BA5F-5315535A0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541" y="3265438"/>
              <a:ext cx="540000" cy="5400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F321FF3-83AD-4F23-9847-FA2B263131B8}"/>
                </a:ext>
              </a:extLst>
            </p:cNvPr>
            <p:cNvSpPr txBox="1"/>
            <p:nvPr/>
          </p:nvSpPr>
          <p:spPr>
            <a:xfrm>
              <a:off x="3372503" y="3805438"/>
              <a:ext cx="990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Frontend</a:t>
              </a:r>
            </a:p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Web App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489AE7D7-D508-450D-92FC-0B0E4DBDEF3D}"/>
              </a:ext>
            </a:extLst>
          </p:cNvPr>
          <p:cNvGrpSpPr/>
          <p:nvPr/>
        </p:nvGrpSpPr>
        <p:grpSpPr>
          <a:xfrm>
            <a:off x="7586434" y="2894633"/>
            <a:ext cx="929165" cy="1063220"/>
            <a:chOff x="3402959" y="3265438"/>
            <a:chExt cx="929165" cy="1063220"/>
          </a:xfrm>
        </p:grpSpPr>
        <p:pic>
          <p:nvPicPr>
            <p:cNvPr id="147" name="그림 146" descr="텍스트, 표지판, 그리기, 중지이(가) 표시된 사진&#10;&#10;자동 생성된 설명">
              <a:extLst>
                <a:ext uri="{FF2B5EF4-FFF2-40B4-BE49-F238E27FC236}">
                  <a16:creationId xmlns:a16="http://schemas.microsoft.com/office/drawing/2014/main" id="{C118F1E6-C771-4C5C-95C7-8BE494BB5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541" y="3265438"/>
              <a:ext cx="540000" cy="5400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A34F225-AF30-4A13-921F-F4D93C0DD489}"/>
                </a:ext>
              </a:extLst>
            </p:cNvPr>
            <p:cNvSpPr txBox="1"/>
            <p:nvPr/>
          </p:nvSpPr>
          <p:spPr>
            <a:xfrm>
              <a:off x="3402959" y="3805438"/>
              <a:ext cx="929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Backend</a:t>
              </a:r>
            </a:p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AC6B0F08-570E-4BEB-AB4F-031EB5762AA4}"/>
              </a:ext>
            </a:extLst>
          </p:cNvPr>
          <p:cNvGrpSpPr/>
          <p:nvPr/>
        </p:nvGrpSpPr>
        <p:grpSpPr>
          <a:xfrm>
            <a:off x="9844988" y="3006549"/>
            <a:ext cx="1071127" cy="839387"/>
            <a:chOff x="7279236" y="3535438"/>
            <a:chExt cx="1071127" cy="839387"/>
          </a:xfrm>
        </p:grpSpPr>
        <p:pic>
          <p:nvPicPr>
            <p:cNvPr id="128" name="그림 127" descr="시계이(가) 표시된 사진&#10;&#10;자동 생성된 설명">
              <a:extLst>
                <a:ext uri="{FF2B5EF4-FFF2-40B4-BE49-F238E27FC236}">
                  <a16:creationId xmlns:a16="http://schemas.microsoft.com/office/drawing/2014/main" id="{32217B60-8476-4AD9-A4CC-2311D550F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800" y="3535438"/>
              <a:ext cx="540000" cy="540000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63197A-E3B6-490C-AD5E-B85080E75D7B}"/>
                </a:ext>
              </a:extLst>
            </p:cNvPr>
            <p:cNvSpPr txBox="1"/>
            <p:nvPr/>
          </p:nvSpPr>
          <p:spPr>
            <a:xfrm>
              <a:off x="7279236" y="4067048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Mongo DB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AB0D9E8-7E7C-4115-9265-F68605AAAB39}"/>
              </a:ext>
            </a:extLst>
          </p:cNvPr>
          <p:cNvGrpSpPr/>
          <p:nvPr/>
        </p:nvGrpSpPr>
        <p:grpSpPr>
          <a:xfrm>
            <a:off x="2408442" y="2973139"/>
            <a:ext cx="675186" cy="847777"/>
            <a:chOff x="2764911" y="1940431"/>
            <a:chExt cx="675186" cy="847777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12088C5-3B0F-48C1-BD7C-FE8FAB37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03" y="1940431"/>
              <a:ext cx="540000" cy="540000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3C4C57E-89BD-45CF-8492-71AB31BC4792}"/>
                </a:ext>
              </a:extLst>
            </p:cNvPr>
            <p:cNvSpPr txBox="1"/>
            <p:nvPr/>
          </p:nvSpPr>
          <p:spPr>
            <a:xfrm>
              <a:off x="2764911" y="2480431"/>
              <a:ext cx="675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사용자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13BD29F-4FDE-42D7-A1EF-B0549C680607}"/>
              </a:ext>
            </a:extLst>
          </p:cNvPr>
          <p:cNvGrpSpPr/>
          <p:nvPr/>
        </p:nvGrpSpPr>
        <p:grpSpPr>
          <a:xfrm>
            <a:off x="1183439" y="5657705"/>
            <a:ext cx="681597" cy="708999"/>
            <a:chOff x="777088" y="4050256"/>
            <a:chExt cx="681597" cy="708999"/>
          </a:xfrm>
        </p:grpSpPr>
        <p:pic>
          <p:nvPicPr>
            <p:cNvPr id="166" name="그림 165" descr="테이블이(가) 표시된 사진&#10;&#10;자동 생성된 설명">
              <a:extLst>
                <a:ext uri="{FF2B5EF4-FFF2-40B4-BE49-F238E27FC236}">
                  <a16:creationId xmlns:a16="http://schemas.microsoft.com/office/drawing/2014/main" id="{3FB70AAF-0118-4867-A398-C7051B3B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87" y="4050256"/>
              <a:ext cx="432000" cy="432000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83471B8-66A5-443F-952D-823DA24D17F1}"/>
                </a:ext>
              </a:extLst>
            </p:cNvPr>
            <p:cNvSpPr txBox="1"/>
            <p:nvPr/>
          </p:nvSpPr>
          <p:spPr>
            <a:xfrm>
              <a:off x="777088" y="4482256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Mobile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6108524-B218-4580-BE31-6F8C40CF7F4B}"/>
              </a:ext>
            </a:extLst>
          </p:cNvPr>
          <p:cNvGrpSpPr/>
          <p:nvPr/>
        </p:nvGrpSpPr>
        <p:grpSpPr>
          <a:xfrm>
            <a:off x="1276321" y="4933486"/>
            <a:ext cx="432000" cy="688293"/>
            <a:chOff x="873195" y="3086367"/>
            <a:chExt cx="432000" cy="68829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6680C078-5D3B-45BB-B345-4DEBA6D19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95" y="3086367"/>
              <a:ext cx="432000" cy="43200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F65C601-FCF9-4DE7-B09F-3D34DCCC25A0}"/>
                </a:ext>
              </a:extLst>
            </p:cNvPr>
            <p:cNvSpPr txBox="1"/>
            <p:nvPr/>
          </p:nvSpPr>
          <p:spPr>
            <a:xfrm>
              <a:off x="901558" y="3497661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PC</a:t>
              </a:r>
              <a:endParaRPr lang="ko-KR" altLang="en-US" sz="12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D1F6FDC-5A3C-407F-935F-5B7945E915C1}"/>
              </a:ext>
            </a:extLst>
          </p:cNvPr>
          <p:cNvGrpSpPr/>
          <p:nvPr/>
        </p:nvGrpSpPr>
        <p:grpSpPr>
          <a:xfrm>
            <a:off x="2404894" y="5204601"/>
            <a:ext cx="675186" cy="847777"/>
            <a:chOff x="2764911" y="1940431"/>
            <a:chExt cx="675186" cy="847777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8773796-5C37-403F-B48B-4D588BDE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03" y="1940431"/>
              <a:ext cx="540000" cy="540000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97739A4-920A-4B62-B740-72E50A24438E}"/>
                </a:ext>
              </a:extLst>
            </p:cNvPr>
            <p:cNvSpPr txBox="1"/>
            <p:nvPr/>
          </p:nvSpPr>
          <p:spPr>
            <a:xfrm>
              <a:off x="2764911" y="2480431"/>
              <a:ext cx="6751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사용자</a:t>
              </a:r>
            </a:p>
          </p:txBody>
        </p:sp>
      </p:grp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8909C56-68B6-42E7-99B2-F5A27740353E}"/>
              </a:ext>
            </a:extLst>
          </p:cNvPr>
          <p:cNvCxnSpPr>
            <a:cxnSpLocks/>
          </p:cNvCxnSpPr>
          <p:nvPr/>
        </p:nvCxnSpPr>
        <p:spPr>
          <a:xfrm>
            <a:off x="8690594" y="3364438"/>
            <a:ext cx="1065606" cy="0"/>
          </a:xfrm>
          <a:prstGeom prst="straightConnector1">
            <a:avLst/>
          </a:prstGeom>
          <a:ln w="57150">
            <a:solidFill>
              <a:srgbClr val="D7B65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822897CC-2CA8-4ED9-A259-340AFF1D7C16}"/>
              </a:ext>
            </a:extLst>
          </p:cNvPr>
          <p:cNvSpPr txBox="1"/>
          <p:nvPr/>
        </p:nvSpPr>
        <p:spPr>
          <a:xfrm>
            <a:off x="8908345" y="2951363"/>
            <a:ext cx="588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  <a:endParaRPr lang="ko-KR" altLang="en-US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0A1B664-5D59-4236-BCCC-E15CF894B66D}"/>
              </a:ext>
            </a:extLst>
          </p:cNvPr>
          <p:cNvSpPr txBox="1"/>
          <p:nvPr/>
        </p:nvSpPr>
        <p:spPr>
          <a:xfrm>
            <a:off x="8929085" y="3533196"/>
            <a:ext cx="588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  <a:endParaRPr lang="ko-KR" altLang="en-US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DC5EC007-6909-41E9-9DED-F3BE3C248BE5}"/>
              </a:ext>
            </a:extLst>
          </p:cNvPr>
          <p:cNvGrpSpPr/>
          <p:nvPr/>
        </p:nvGrpSpPr>
        <p:grpSpPr>
          <a:xfrm>
            <a:off x="6157613" y="3288280"/>
            <a:ext cx="1065606" cy="204074"/>
            <a:chOff x="6133324" y="3171348"/>
            <a:chExt cx="1065606" cy="204074"/>
          </a:xfrm>
        </p:grpSpPr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797C1B1D-E33A-43F5-A163-16F0EEF79370}"/>
                </a:ext>
              </a:extLst>
            </p:cNvPr>
            <p:cNvCxnSpPr>
              <a:cxnSpLocks/>
            </p:cNvCxnSpPr>
            <p:nvPr/>
          </p:nvCxnSpPr>
          <p:spPr>
            <a:xfrm>
              <a:off x="6133324" y="3171348"/>
              <a:ext cx="1065606" cy="0"/>
            </a:xfrm>
            <a:prstGeom prst="straightConnector1">
              <a:avLst/>
            </a:prstGeom>
            <a:ln w="57150">
              <a:solidFill>
                <a:srgbClr val="6C8EBE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815869C0-0F83-48A7-878B-90DA2FD0E040}"/>
                </a:ext>
              </a:extLst>
            </p:cNvPr>
            <p:cNvCxnSpPr>
              <a:cxnSpLocks/>
            </p:cNvCxnSpPr>
            <p:nvPr/>
          </p:nvCxnSpPr>
          <p:spPr>
            <a:xfrm>
              <a:off x="6133324" y="3375422"/>
              <a:ext cx="1065606" cy="0"/>
            </a:xfrm>
            <a:prstGeom prst="straightConnector1">
              <a:avLst/>
            </a:prstGeom>
            <a:ln w="57150">
              <a:solidFill>
                <a:srgbClr val="6C8EBE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1E12FFE2-9361-433D-97DD-55E67B26150C}"/>
              </a:ext>
            </a:extLst>
          </p:cNvPr>
          <p:cNvGrpSpPr/>
          <p:nvPr/>
        </p:nvGrpSpPr>
        <p:grpSpPr>
          <a:xfrm>
            <a:off x="3411796" y="3324206"/>
            <a:ext cx="1065606" cy="204074"/>
            <a:chOff x="3455440" y="3171348"/>
            <a:chExt cx="1065606" cy="204074"/>
          </a:xfrm>
        </p:grpSpPr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459CB606-5069-4DA5-A1B1-9A31ACC650C8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0" y="3171348"/>
              <a:ext cx="1065606" cy="0"/>
            </a:xfrm>
            <a:prstGeom prst="straightConnector1">
              <a:avLst/>
            </a:prstGeom>
            <a:ln w="57150">
              <a:solidFill>
                <a:srgbClr val="B7544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0D7A99C5-D8A1-4D26-AAA8-3F0B4F8F649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0" y="3375422"/>
              <a:ext cx="1065606" cy="0"/>
            </a:xfrm>
            <a:prstGeom prst="straightConnector1">
              <a:avLst/>
            </a:prstGeom>
            <a:ln w="57150">
              <a:solidFill>
                <a:srgbClr val="B7544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9E0B1AE-082D-4B4F-8600-2CA63A450E33}"/>
              </a:ext>
            </a:extLst>
          </p:cNvPr>
          <p:cNvGrpSpPr/>
          <p:nvPr/>
        </p:nvGrpSpPr>
        <p:grpSpPr>
          <a:xfrm>
            <a:off x="4805570" y="5126095"/>
            <a:ext cx="990078" cy="1063220"/>
            <a:chOff x="3372503" y="3265438"/>
            <a:chExt cx="990078" cy="1063220"/>
          </a:xfrm>
        </p:grpSpPr>
        <p:pic>
          <p:nvPicPr>
            <p:cNvPr id="192" name="그림 191" descr="텍스트, 표지판, 그리기, 중지이(가) 표시된 사진&#10;&#10;자동 생성된 설명">
              <a:extLst>
                <a:ext uri="{FF2B5EF4-FFF2-40B4-BE49-F238E27FC236}">
                  <a16:creationId xmlns:a16="http://schemas.microsoft.com/office/drawing/2014/main" id="{A1197AAD-0C88-4766-99AA-A5AF188A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541" y="3265438"/>
              <a:ext cx="540000" cy="540000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C95067E-C9A9-4B94-85CC-81FF38EBDCB1}"/>
                </a:ext>
              </a:extLst>
            </p:cNvPr>
            <p:cNvSpPr txBox="1"/>
            <p:nvPr/>
          </p:nvSpPr>
          <p:spPr>
            <a:xfrm>
              <a:off x="3372503" y="3805438"/>
              <a:ext cx="990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Frontend</a:t>
              </a:r>
            </a:p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Web App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B64A7B3-D9DD-4356-9A46-70DB5A74B0D5}"/>
              </a:ext>
            </a:extLst>
          </p:cNvPr>
          <p:cNvGrpSpPr/>
          <p:nvPr/>
        </p:nvGrpSpPr>
        <p:grpSpPr>
          <a:xfrm>
            <a:off x="3488744" y="5519742"/>
            <a:ext cx="1065606" cy="204074"/>
            <a:chOff x="3498716" y="5472133"/>
            <a:chExt cx="1065606" cy="204074"/>
          </a:xfrm>
        </p:grpSpPr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0DE9A31B-5D3E-4303-87B7-2BF38434EC46}"/>
                </a:ext>
              </a:extLst>
            </p:cNvPr>
            <p:cNvCxnSpPr>
              <a:cxnSpLocks/>
            </p:cNvCxnSpPr>
            <p:nvPr/>
          </p:nvCxnSpPr>
          <p:spPr>
            <a:xfrm>
              <a:off x="3498716" y="5472133"/>
              <a:ext cx="1065606" cy="0"/>
            </a:xfrm>
            <a:prstGeom prst="straightConnector1">
              <a:avLst/>
            </a:prstGeom>
            <a:ln w="57150">
              <a:solidFill>
                <a:srgbClr val="B7544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66B1DBF7-87A1-4BD7-BD96-54C9B765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498716" y="5676207"/>
              <a:ext cx="1065606" cy="0"/>
            </a:xfrm>
            <a:prstGeom prst="straightConnector1">
              <a:avLst/>
            </a:prstGeom>
            <a:ln w="57150">
              <a:solidFill>
                <a:srgbClr val="B7544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F4727DE1-1AB6-4615-A5DD-BFEF2D10D85A}"/>
              </a:ext>
            </a:extLst>
          </p:cNvPr>
          <p:cNvCxnSpPr>
            <a:cxnSpLocks/>
          </p:cNvCxnSpPr>
          <p:nvPr/>
        </p:nvCxnSpPr>
        <p:spPr>
          <a:xfrm>
            <a:off x="5309119" y="4135242"/>
            <a:ext cx="0" cy="798244"/>
          </a:xfrm>
          <a:prstGeom prst="straightConnector1">
            <a:avLst/>
          </a:prstGeom>
          <a:ln w="57150">
            <a:solidFill>
              <a:srgbClr val="83B36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C2C0D403-A907-4BF7-B67E-F04E1CA52430}"/>
              </a:ext>
            </a:extLst>
          </p:cNvPr>
          <p:cNvSpPr txBox="1"/>
          <p:nvPr/>
        </p:nvSpPr>
        <p:spPr>
          <a:xfrm>
            <a:off x="3421058" y="28627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입력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BB30159-C480-46DC-9E38-CDE0D88B7B4D}"/>
              </a:ext>
            </a:extLst>
          </p:cNvPr>
          <p:cNvSpPr txBox="1"/>
          <p:nvPr/>
        </p:nvSpPr>
        <p:spPr>
          <a:xfrm>
            <a:off x="3688760" y="362976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AF5380A-F887-47C9-B6D1-1D9BB7CC80BF}"/>
              </a:ext>
            </a:extLst>
          </p:cNvPr>
          <p:cNvSpPr txBox="1"/>
          <p:nvPr/>
        </p:nvSpPr>
        <p:spPr>
          <a:xfrm>
            <a:off x="5421318" y="4271217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MediaSoup &gt;</a:t>
            </a:r>
          </a:p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P2P Video Chat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4409D5E-21A5-4280-8812-77C0BD4AB332}"/>
              </a:ext>
            </a:extLst>
          </p:cNvPr>
          <p:cNvSpPr txBox="1"/>
          <p:nvPr/>
        </p:nvSpPr>
        <p:spPr>
          <a:xfrm>
            <a:off x="5942453" y="2689753"/>
            <a:ext cx="149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Socket IO,</a:t>
            </a:r>
          </a:p>
          <a:p>
            <a:pPr algn="ctr"/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REST API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4BAA9E7-50A7-4495-9AF8-F4B50AC0F39B}"/>
              </a:ext>
            </a:extLst>
          </p:cNvPr>
          <p:cNvSpPr txBox="1"/>
          <p:nvPr/>
        </p:nvSpPr>
        <p:spPr>
          <a:xfrm>
            <a:off x="6079343" y="3634233"/>
            <a:ext cx="121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동기화 데이터</a:t>
            </a:r>
          </a:p>
        </p:txBody>
      </p:sp>
    </p:spTree>
    <p:extLst>
      <p:ext uri="{BB962C8B-B14F-4D97-AF65-F5344CB8AC3E}">
        <p14:creationId xmlns:p14="http://schemas.microsoft.com/office/powerpoint/2010/main" val="270295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수행 시나리오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페이지 및 프로젝트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E7A1C-89DC-4C21-8F47-CC457F192D43}"/>
              </a:ext>
            </a:extLst>
          </p:cNvPr>
          <p:cNvGrpSpPr/>
          <p:nvPr/>
        </p:nvGrpSpPr>
        <p:grpSpPr>
          <a:xfrm>
            <a:off x="1001139" y="1818005"/>
            <a:ext cx="4280082" cy="4832083"/>
            <a:chOff x="548340" y="1638300"/>
            <a:chExt cx="4280082" cy="483208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3978D91-2301-4516-AEEA-801410E623AA}"/>
                </a:ext>
              </a:extLst>
            </p:cNvPr>
            <p:cNvSpPr/>
            <p:nvPr/>
          </p:nvSpPr>
          <p:spPr>
            <a:xfrm>
              <a:off x="637422" y="1708585"/>
              <a:ext cx="4191000" cy="47617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254857E-0AC8-462C-9A60-A1421B21D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40" y="1638300"/>
              <a:ext cx="4230696" cy="478518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A8E184-EDD5-48A6-90A3-A2C5F453C8F0}"/>
              </a:ext>
            </a:extLst>
          </p:cNvPr>
          <p:cNvGrpSpPr/>
          <p:nvPr/>
        </p:nvGrpSpPr>
        <p:grpSpPr>
          <a:xfrm>
            <a:off x="6785556" y="1818262"/>
            <a:ext cx="4249701" cy="4588637"/>
            <a:chOff x="5161000" y="1624292"/>
            <a:chExt cx="4308401" cy="458863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887E2FF-8F4E-4F87-91D2-6480EE90E39B}"/>
                </a:ext>
              </a:extLst>
            </p:cNvPr>
            <p:cNvSpPr/>
            <p:nvPr/>
          </p:nvSpPr>
          <p:spPr>
            <a:xfrm>
              <a:off x="5278401" y="1671022"/>
              <a:ext cx="4191000" cy="45419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F4FC231-51CD-484D-88B1-75FB0AFB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000" y="1624292"/>
              <a:ext cx="4256051" cy="4541906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EDDE95-2AC3-4D6B-B798-E3DB2B249E96}"/>
              </a:ext>
            </a:extLst>
          </p:cNvPr>
          <p:cNvGrpSpPr/>
          <p:nvPr/>
        </p:nvGrpSpPr>
        <p:grpSpPr>
          <a:xfrm>
            <a:off x="5393685" y="5589230"/>
            <a:ext cx="1230020" cy="1230018"/>
            <a:chOff x="1207873" y="1987550"/>
            <a:chExt cx="1230020" cy="1230018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CE7A491-FE93-4ACB-800D-5F391A921975}"/>
                </a:ext>
              </a:extLst>
            </p:cNvPr>
            <p:cNvSpPr/>
            <p:nvPr/>
          </p:nvSpPr>
          <p:spPr>
            <a:xfrm>
              <a:off x="1207873" y="1987550"/>
              <a:ext cx="1230020" cy="1230018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28575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FA5E50-145E-4CC3-ACC4-A1A14AA847C9}"/>
                </a:ext>
              </a:extLst>
            </p:cNvPr>
            <p:cNvSpPr txBox="1"/>
            <p:nvPr/>
          </p:nvSpPr>
          <p:spPr>
            <a:xfrm>
              <a:off x="1435859" y="2828404"/>
              <a:ext cx="774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</a:t>
              </a:r>
              <a:endParaRPr lang="ko-KR" altLang="en-US" sz="1200" dirty="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C217543-76AB-45A4-98F5-CD71175F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2672" y="2167255"/>
              <a:ext cx="637200" cy="637200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AB93442-5D76-4600-9613-27AA2B13B30F}"/>
              </a:ext>
            </a:extLst>
          </p:cNvPr>
          <p:cNvCxnSpPr>
            <a:cxnSpLocks/>
          </p:cNvCxnSpPr>
          <p:nvPr/>
        </p:nvCxnSpPr>
        <p:spPr>
          <a:xfrm>
            <a:off x="2872740" y="3207039"/>
            <a:ext cx="37805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F30FFD4-D093-4308-95BD-B30891A8DC2D}"/>
              </a:ext>
            </a:extLst>
          </p:cNvPr>
          <p:cNvCxnSpPr>
            <a:cxnSpLocks/>
          </p:cNvCxnSpPr>
          <p:nvPr/>
        </p:nvCxnSpPr>
        <p:spPr>
          <a:xfrm flipH="1" flipV="1">
            <a:off x="3003550" y="4121150"/>
            <a:ext cx="2439522" cy="1555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55AC945-EE7B-4ABA-9438-813C8C6C60D4}"/>
              </a:ext>
            </a:extLst>
          </p:cNvPr>
          <p:cNvCxnSpPr>
            <a:cxnSpLocks/>
          </p:cNvCxnSpPr>
          <p:nvPr/>
        </p:nvCxnSpPr>
        <p:spPr>
          <a:xfrm flipV="1">
            <a:off x="6096000" y="3581260"/>
            <a:ext cx="851407" cy="1927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173F863-1495-452F-B7C0-8C5A61697125}"/>
              </a:ext>
            </a:extLst>
          </p:cNvPr>
          <p:cNvCxnSpPr>
            <a:cxnSpLocks/>
          </p:cNvCxnSpPr>
          <p:nvPr/>
        </p:nvCxnSpPr>
        <p:spPr>
          <a:xfrm flipV="1">
            <a:off x="6096000" y="5045698"/>
            <a:ext cx="851407" cy="453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E9B11B-9338-4967-9B8D-69AE3DF1BB15}"/>
              </a:ext>
            </a:extLst>
          </p:cNvPr>
          <p:cNvSpPr/>
          <p:nvPr/>
        </p:nvSpPr>
        <p:spPr>
          <a:xfrm>
            <a:off x="1090222" y="2638509"/>
            <a:ext cx="1782518" cy="1438191"/>
          </a:xfrm>
          <a:prstGeom prst="rect">
            <a:avLst/>
          </a:prstGeom>
          <a:noFill/>
          <a:ln w="57150">
            <a:solidFill>
              <a:srgbClr val="544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5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수행 시나리오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및 화이트보드 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F6B1D8-1343-46F5-9BD2-A6016C118903}"/>
              </a:ext>
            </a:extLst>
          </p:cNvPr>
          <p:cNvSpPr/>
          <p:nvPr/>
        </p:nvSpPr>
        <p:spPr>
          <a:xfrm>
            <a:off x="6992893" y="1997035"/>
            <a:ext cx="4011193" cy="4297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F5C2EB-B932-469F-9458-A12216BA3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0272" y="1905088"/>
            <a:ext cx="4154749" cy="432937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770E1C-C9F4-4C3E-9836-782A6F26936C}"/>
              </a:ext>
            </a:extLst>
          </p:cNvPr>
          <p:cNvGrpSpPr/>
          <p:nvPr/>
        </p:nvGrpSpPr>
        <p:grpSpPr>
          <a:xfrm>
            <a:off x="936123" y="1824798"/>
            <a:ext cx="4123557" cy="4588637"/>
            <a:chOff x="5161000" y="1624292"/>
            <a:chExt cx="4308401" cy="458863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9C60A4-1D6E-418B-933F-BAF963A31E48}"/>
                </a:ext>
              </a:extLst>
            </p:cNvPr>
            <p:cNvSpPr/>
            <p:nvPr/>
          </p:nvSpPr>
          <p:spPr>
            <a:xfrm>
              <a:off x="5278401" y="1671022"/>
              <a:ext cx="4191000" cy="45419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6AB9C9B-1FAC-41F2-8175-2FA76B975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1000" y="1624292"/>
              <a:ext cx="4256051" cy="4541906"/>
            </a:xfrm>
            <a:prstGeom prst="rect">
              <a:avLst/>
            </a:prstGeom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8AD7E-3EC6-4452-9C30-62A48BE8451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402599" y="4221481"/>
            <a:ext cx="4447781" cy="4190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ACCF85B-3862-4E40-8CC9-58EC7796AA80}"/>
              </a:ext>
            </a:extLst>
          </p:cNvPr>
          <p:cNvSpPr/>
          <p:nvPr/>
        </p:nvSpPr>
        <p:spPr>
          <a:xfrm>
            <a:off x="1069909" y="4095751"/>
            <a:ext cx="1332690" cy="1089467"/>
          </a:xfrm>
          <a:prstGeom prst="rect">
            <a:avLst/>
          </a:prstGeom>
          <a:noFill/>
          <a:ln w="38100">
            <a:solidFill>
              <a:srgbClr val="544F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45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수행 시나리오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251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화이트보드 동기화 시나리오 </a:t>
            </a:r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선점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EDDE95-2AC3-4D6B-B798-E3DB2B249E96}"/>
              </a:ext>
            </a:extLst>
          </p:cNvPr>
          <p:cNvGrpSpPr/>
          <p:nvPr/>
        </p:nvGrpSpPr>
        <p:grpSpPr>
          <a:xfrm>
            <a:off x="5509362" y="2661017"/>
            <a:ext cx="1230020" cy="1230018"/>
            <a:chOff x="1207873" y="1987550"/>
            <a:chExt cx="1230020" cy="1230018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CE7A491-FE93-4ACB-800D-5F391A921975}"/>
                </a:ext>
              </a:extLst>
            </p:cNvPr>
            <p:cNvSpPr/>
            <p:nvPr/>
          </p:nvSpPr>
          <p:spPr>
            <a:xfrm>
              <a:off x="1207873" y="1987550"/>
              <a:ext cx="1230020" cy="1230018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28575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FA5E50-145E-4CC3-ACC4-A1A14AA847C9}"/>
                </a:ext>
              </a:extLst>
            </p:cNvPr>
            <p:cNvSpPr txBox="1"/>
            <p:nvPr/>
          </p:nvSpPr>
          <p:spPr>
            <a:xfrm>
              <a:off x="1435859" y="2828404"/>
              <a:ext cx="774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</a:t>
              </a:r>
              <a:endParaRPr lang="ko-KR" altLang="en-US" sz="1200" dirty="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C217543-76AB-45A4-98F5-CD71175F0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2672" y="2167255"/>
              <a:ext cx="637200" cy="6372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720537-A0C9-4051-8E0A-31F361932EBD}"/>
              </a:ext>
            </a:extLst>
          </p:cNvPr>
          <p:cNvSpPr/>
          <p:nvPr/>
        </p:nvSpPr>
        <p:spPr>
          <a:xfrm>
            <a:off x="653607" y="1796666"/>
            <a:ext cx="3396126" cy="44486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EAEA9-AD1F-42FF-9EEC-494E0ED7B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757" y="1753246"/>
            <a:ext cx="3470852" cy="446895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F6B1D8-1343-46F5-9BD2-A6016C118903}"/>
              </a:ext>
            </a:extLst>
          </p:cNvPr>
          <p:cNvSpPr/>
          <p:nvPr/>
        </p:nvSpPr>
        <p:spPr>
          <a:xfrm>
            <a:off x="8323968" y="1769975"/>
            <a:ext cx="3396125" cy="44486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63181-30C8-45C4-881E-36587FFAC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1474" y="1735774"/>
            <a:ext cx="3463926" cy="444343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A949E38-5E5F-47C3-9C12-65CCFFA44147}"/>
              </a:ext>
            </a:extLst>
          </p:cNvPr>
          <p:cNvCxnSpPr>
            <a:cxnSpLocks/>
          </p:cNvCxnSpPr>
          <p:nvPr/>
        </p:nvCxnSpPr>
        <p:spPr>
          <a:xfrm>
            <a:off x="4130542" y="3227011"/>
            <a:ext cx="12969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4B9162-C148-4E10-9914-67BF1059354A}"/>
              </a:ext>
            </a:extLst>
          </p:cNvPr>
          <p:cNvCxnSpPr>
            <a:cxnSpLocks/>
          </p:cNvCxnSpPr>
          <p:nvPr/>
        </p:nvCxnSpPr>
        <p:spPr>
          <a:xfrm flipH="1">
            <a:off x="4130543" y="3494153"/>
            <a:ext cx="129698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8B6E47-EF3E-4C3E-809B-80EF1ADCE6B5}"/>
              </a:ext>
            </a:extLst>
          </p:cNvPr>
          <p:cNvCxnSpPr>
            <a:cxnSpLocks/>
          </p:cNvCxnSpPr>
          <p:nvPr/>
        </p:nvCxnSpPr>
        <p:spPr>
          <a:xfrm>
            <a:off x="6823075" y="3276026"/>
            <a:ext cx="129698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D62C27-78CD-4BE3-8B4A-32E2E7DE6B25}"/>
              </a:ext>
            </a:extLst>
          </p:cNvPr>
          <p:cNvSpPr txBox="1"/>
          <p:nvPr/>
        </p:nvSpPr>
        <p:spPr>
          <a:xfrm>
            <a:off x="4749075" y="3994515"/>
            <a:ext cx="26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Whiteboard-WebSocket-Gateway</a:t>
            </a:r>
            <a:endParaRPr lang="ko-KR" altLang="en-US" sz="1200" dirty="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검은색, 사진, 하얀색, 앉아있는이(가) 표시된 사진&#10;&#10;자동 생성된 설명">
            <a:extLst>
              <a:ext uri="{FF2B5EF4-FFF2-40B4-BE49-F238E27FC236}">
                <a16:creationId xmlns:a16="http://schemas.microsoft.com/office/drawing/2014/main" id="{3127ABF7-8A95-4443-B313-49CA7C7C5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94" y="2753551"/>
            <a:ext cx="236961" cy="2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5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수행 시나리오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251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화이트보드 동기화 시나리오 </a:t>
            </a:r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수정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720537-A0C9-4051-8E0A-31F361932EBD}"/>
              </a:ext>
            </a:extLst>
          </p:cNvPr>
          <p:cNvSpPr/>
          <p:nvPr/>
        </p:nvSpPr>
        <p:spPr>
          <a:xfrm>
            <a:off x="653607" y="1796666"/>
            <a:ext cx="3396126" cy="44486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EAEA9-AD1F-42FF-9EEC-494E0ED7B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55" y="1779922"/>
            <a:ext cx="3394056" cy="44156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F6B1D8-1343-46F5-9BD2-A6016C118903}"/>
              </a:ext>
            </a:extLst>
          </p:cNvPr>
          <p:cNvSpPr/>
          <p:nvPr/>
        </p:nvSpPr>
        <p:spPr>
          <a:xfrm>
            <a:off x="8323968" y="1769975"/>
            <a:ext cx="3396125" cy="44486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63181-30C8-45C4-881E-36587FFA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0029" y="1759858"/>
            <a:ext cx="3426815" cy="43952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2F408B1-3DC8-4555-B76B-346E267162A6}"/>
              </a:ext>
            </a:extLst>
          </p:cNvPr>
          <p:cNvGrpSpPr/>
          <p:nvPr/>
        </p:nvGrpSpPr>
        <p:grpSpPr>
          <a:xfrm>
            <a:off x="5509362" y="2661017"/>
            <a:ext cx="1230020" cy="1230018"/>
            <a:chOff x="1207873" y="1987550"/>
            <a:chExt cx="1230020" cy="123001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8141918-2E3B-4E9F-A59D-F6E522B081EE}"/>
                </a:ext>
              </a:extLst>
            </p:cNvPr>
            <p:cNvSpPr/>
            <p:nvPr/>
          </p:nvSpPr>
          <p:spPr>
            <a:xfrm>
              <a:off x="1207873" y="1987550"/>
              <a:ext cx="1230020" cy="1230018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28575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76AE2E-0101-4669-BB0F-4EA006726C56}"/>
                </a:ext>
              </a:extLst>
            </p:cNvPr>
            <p:cNvSpPr txBox="1"/>
            <p:nvPr/>
          </p:nvSpPr>
          <p:spPr>
            <a:xfrm>
              <a:off x="1435859" y="2828404"/>
              <a:ext cx="774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SERVER</a:t>
              </a:r>
              <a:endParaRPr lang="ko-KR" altLang="en-US" sz="1200" dirty="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8D224D5-CFA2-4B8E-A62D-85BB118A0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2672" y="2167255"/>
              <a:ext cx="637200" cy="637200"/>
            </a:xfrm>
            <a:prstGeom prst="rect">
              <a:avLst/>
            </a:prstGeom>
          </p:spPr>
        </p:pic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7B6DE6-B697-45C7-80C7-20BEF93E065E}"/>
              </a:ext>
            </a:extLst>
          </p:cNvPr>
          <p:cNvCxnSpPr>
            <a:cxnSpLocks/>
          </p:cNvCxnSpPr>
          <p:nvPr/>
        </p:nvCxnSpPr>
        <p:spPr>
          <a:xfrm>
            <a:off x="4130542" y="3227011"/>
            <a:ext cx="12969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4F485C-1F5C-4299-9837-CAB0FE03C723}"/>
              </a:ext>
            </a:extLst>
          </p:cNvPr>
          <p:cNvCxnSpPr>
            <a:cxnSpLocks/>
          </p:cNvCxnSpPr>
          <p:nvPr/>
        </p:nvCxnSpPr>
        <p:spPr>
          <a:xfrm flipH="1">
            <a:off x="4130543" y="3494153"/>
            <a:ext cx="129698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CE52E5-8BFC-49E3-95FC-9A8EC23818E0}"/>
              </a:ext>
            </a:extLst>
          </p:cNvPr>
          <p:cNvCxnSpPr>
            <a:cxnSpLocks/>
          </p:cNvCxnSpPr>
          <p:nvPr/>
        </p:nvCxnSpPr>
        <p:spPr>
          <a:xfrm>
            <a:off x="6823075" y="3276026"/>
            <a:ext cx="129698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AABEEE5-5B1C-44AC-B6D5-4E665DBD3DD8}"/>
              </a:ext>
            </a:extLst>
          </p:cNvPr>
          <p:cNvSpPr txBox="1"/>
          <p:nvPr/>
        </p:nvSpPr>
        <p:spPr>
          <a:xfrm>
            <a:off x="4749075" y="3994515"/>
            <a:ext cx="26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Whiteboard-WebSocket-Gateway</a:t>
            </a:r>
            <a:endParaRPr lang="ko-KR" altLang="en-US" sz="1200" dirty="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7" name="그림 36" descr="검은색, 사진, 하얀색, 앉아있는이(가) 표시된 사진&#10;&#10;자동 생성된 설명">
            <a:extLst>
              <a:ext uri="{FF2B5EF4-FFF2-40B4-BE49-F238E27FC236}">
                <a16:creationId xmlns:a16="http://schemas.microsoft.com/office/drawing/2014/main" id="{3C60C938-A388-44AC-B7BC-D7CD5E4E7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94" y="2753551"/>
            <a:ext cx="236961" cy="2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3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49292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구성도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3000" spc="-15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Webapp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2455C1A1-77D6-4709-AC1A-A02A189C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786967"/>
            <a:ext cx="11099800" cy="49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7146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구성도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3000" spc="-15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Webapp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(Support Services)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7" name="그림 16" descr="스크린샷, 도시이(가) 표시된 사진&#10;&#10;자동 생성된 설명">
            <a:extLst>
              <a:ext uri="{FF2B5EF4-FFF2-40B4-BE49-F238E27FC236}">
                <a16:creationId xmlns:a16="http://schemas.microsoft.com/office/drawing/2014/main" id="{FE3E4322-2A04-4129-B4EC-DF97AC10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4" y="1796419"/>
            <a:ext cx="10648991" cy="46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7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79012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구성도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3000" spc="-15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Webapp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(Support Components)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36" name="그림 235">
            <a:extLst>
              <a:ext uri="{FF2B5EF4-FFF2-40B4-BE49-F238E27FC236}">
                <a16:creationId xmlns:a16="http://schemas.microsoft.com/office/drawing/2014/main" id="{D8FB3783-9310-49E8-B2B5-DE152C394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88" y="1801860"/>
            <a:ext cx="11795823" cy="44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731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구성도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3000" spc="-15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Webapp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(Whiteboard Items)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80EC9D-7501-4D38-9E54-86F7FE1D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1" y="1735598"/>
            <a:ext cx="8483598" cy="49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7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5060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구성도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Backend (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34" name="그림 133" descr="스크린샷, 도시, 주차, 거리이(가) 표시된 사진&#10;&#10;자동 생성된 설명">
            <a:extLst>
              <a:ext uri="{FF2B5EF4-FFF2-40B4-BE49-F238E27FC236}">
                <a16:creationId xmlns:a16="http://schemas.microsoft.com/office/drawing/2014/main" id="{633016C8-9044-4BDC-B0E4-1E946D52D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70" y="1720931"/>
            <a:ext cx="9905260" cy="50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6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439E1C2-47A1-460C-96B8-E08E48EE1B7E}"/>
              </a:ext>
            </a:extLst>
          </p:cNvPr>
          <p:cNvGrpSpPr/>
          <p:nvPr/>
        </p:nvGrpSpPr>
        <p:grpSpPr>
          <a:xfrm>
            <a:off x="1219200" y="2247829"/>
            <a:ext cx="2542300" cy="394732"/>
            <a:chOff x="1219200" y="2247829"/>
            <a:chExt cx="2542300" cy="394732"/>
          </a:xfrm>
        </p:grpSpPr>
        <p:sp>
          <p:nvSpPr>
            <p:cNvPr id="3" name="타원 2"/>
            <p:cNvSpPr/>
            <p:nvPr/>
          </p:nvSpPr>
          <p:spPr>
            <a:xfrm>
              <a:off x="1219200" y="2247829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3824" y="2273229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001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59166" y="2273229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종합설계 개요</a:t>
              </a: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4693A03-6AA3-4D5C-8135-00CED428A169}"/>
              </a:ext>
            </a:extLst>
          </p:cNvPr>
          <p:cNvGrpSpPr/>
          <p:nvPr/>
        </p:nvGrpSpPr>
        <p:grpSpPr>
          <a:xfrm>
            <a:off x="1219200" y="4321755"/>
            <a:ext cx="3229989" cy="419306"/>
            <a:chOff x="1219200" y="4805642"/>
            <a:chExt cx="3229989" cy="419306"/>
          </a:xfrm>
        </p:grpSpPr>
        <p:sp>
          <p:nvSpPr>
            <p:cNvPr id="11" name="TextBox 10"/>
            <p:cNvSpPr txBox="1"/>
            <p:nvPr/>
          </p:nvSpPr>
          <p:spPr>
            <a:xfrm>
              <a:off x="1713824" y="4805642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003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59166" y="4805642"/>
              <a:ext cx="219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시스템 수행 시나리오</a:t>
              </a:r>
            </a:p>
          </p:txBody>
        </p:sp>
        <p:sp>
          <p:nvSpPr>
            <p:cNvPr id="25" name="타원 24"/>
            <p:cNvSpPr/>
            <p:nvPr/>
          </p:nvSpPr>
          <p:spPr>
            <a:xfrm>
              <a:off x="1219200" y="4836267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8D0AC92-509E-42DC-BF2B-7169AA4F6D05}"/>
              </a:ext>
            </a:extLst>
          </p:cNvPr>
          <p:cNvGrpSpPr/>
          <p:nvPr/>
        </p:nvGrpSpPr>
        <p:grpSpPr>
          <a:xfrm>
            <a:off x="6524460" y="2243480"/>
            <a:ext cx="3274997" cy="409682"/>
            <a:chOff x="1231900" y="6028886"/>
            <a:chExt cx="3274997" cy="409682"/>
          </a:xfrm>
        </p:grpSpPr>
        <p:sp>
          <p:nvSpPr>
            <p:cNvPr id="12" name="TextBox 11"/>
            <p:cNvSpPr txBox="1"/>
            <p:nvPr/>
          </p:nvSpPr>
          <p:spPr>
            <a:xfrm>
              <a:off x="1713824" y="6069236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005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59166" y="6069236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개발 환경 및 개발방법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1231900" y="6028886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07881" y="56004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9EBA5B-0C4F-4B49-96AD-BE2E1179BB8C}"/>
              </a:ext>
            </a:extLst>
          </p:cNvPr>
          <p:cNvGrpSpPr/>
          <p:nvPr/>
        </p:nvGrpSpPr>
        <p:grpSpPr>
          <a:xfrm>
            <a:off x="6519423" y="3235160"/>
            <a:ext cx="2064605" cy="394732"/>
            <a:chOff x="6496759" y="2247829"/>
            <a:chExt cx="2064605" cy="3947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37E07A1-881C-4625-A1A3-06278A1063EA}"/>
                </a:ext>
              </a:extLst>
            </p:cNvPr>
            <p:cNvSpPr/>
            <p:nvPr/>
          </p:nvSpPr>
          <p:spPr>
            <a:xfrm>
              <a:off x="6496759" y="2247829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52E2B9-E66A-4051-A489-2CC887DA736D}"/>
                </a:ext>
              </a:extLst>
            </p:cNvPr>
            <p:cNvSpPr txBox="1"/>
            <p:nvPr/>
          </p:nvSpPr>
          <p:spPr>
            <a:xfrm>
              <a:off x="6991383" y="2273229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006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340EA4-9AB4-4060-A4CA-8E519014627B}"/>
                </a:ext>
              </a:extLst>
            </p:cNvPr>
            <p:cNvSpPr txBox="1"/>
            <p:nvPr/>
          </p:nvSpPr>
          <p:spPr>
            <a:xfrm>
              <a:off x="7536725" y="2273229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업무분담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D85B4EA-34EF-4D3E-9D3A-56BDA7339E31}"/>
              </a:ext>
            </a:extLst>
          </p:cNvPr>
          <p:cNvGrpSpPr/>
          <p:nvPr/>
        </p:nvGrpSpPr>
        <p:grpSpPr>
          <a:xfrm>
            <a:off x="6524460" y="4232892"/>
            <a:ext cx="2962287" cy="388681"/>
            <a:chOff x="6496759" y="3542048"/>
            <a:chExt cx="2962287" cy="3886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FBF5D5-B29A-48BB-A39F-AEE059C4CC70}"/>
                </a:ext>
              </a:extLst>
            </p:cNvPr>
            <p:cNvSpPr txBox="1"/>
            <p:nvPr/>
          </p:nvSpPr>
          <p:spPr>
            <a:xfrm>
              <a:off x="6991383" y="3542048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007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A846EC-8D05-4B24-8D3F-73FFE09EC5E7}"/>
                </a:ext>
              </a:extLst>
            </p:cNvPr>
            <p:cNvSpPr txBox="1"/>
            <p:nvPr/>
          </p:nvSpPr>
          <p:spPr>
            <a:xfrm>
              <a:off x="7536725" y="3542048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종합설계 수행일정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E2397AD-7E4A-45A6-B819-8517DC8F347C}"/>
                </a:ext>
              </a:extLst>
            </p:cNvPr>
            <p:cNvSpPr/>
            <p:nvPr/>
          </p:nvSpPr>
          <p:spPr>
            <a:xfrm>
              <a:off x="6496759" y="3542048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978A13-7613-4C3C-8C91-D6E1D9B4FCF6}"/>
              </a:ext>
            </a:extLst>
          </p:cNvPr>
          <p:cNvGrpSpPr/>
          <p:nvPr/>
        </p:nvGrpSpPr>
        <p:grpSpPr>
          <a:xfrm>
            <a:off x="6524460" y="5228446"/>
            <a:ext cx="2064605" cy="419306"/>
            <a:chOff x="6496759" y="4805642"/>
            <a:chExt cx="2064605" cy="4193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63A409-7CED-4988-ADBA-75C014FB7D22}"/>
                </a:ext>
              </a:extLst>
            </p:cNvPr>
            <p:cNvSpPr txBox="1"/>
            <p:nvPr/>
          </p:nvSpPr>
          <p:spPr>
            <a:xfrm>
              <a:off x="6991383" y="4805642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008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EB722A-47B8-488C-BE3F-AE0B16A953DD}"/>
                </a:ext>
              </a:extLst>
            </p:cNvPr>
            <p:cNvSpPr txBox="1"/>
            <p:nvPr/>
          </p:nvSpPr>
          <p:spPr>
            <a:xfrm>
              <a:off x="7536725" y="4805642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참고문헌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CC39CFD-5E49-4CEE-A959-947CE9CB7D93}"/>
                </a:ext>
              </a:extLst>
            </p:cNvPr>
            <p:cNvSpPr/>
            <p:nvPr/>
          </p:nvSpPr>
          <p:spPr>
            <a:xfrm>
              <a:off x="6496759" y="4836267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4BFA3D-4D97-4DD9-A977-7B81A32DC9F5}"/>
              </a:ext>
            </a:extLst>
          </p:cNvPr>
          <p:cNvGrpSpPr/>
          <p:nvPr/>
        </p:nvGrpSpPr>
        <p:grpSpPr>
          <a:xfrm>
            <a:off x="1219200" y="3323318"/>
            <a:ext cx="2600008" cy="394732"/>
            <a:chOff x="1219200" y="2247829"/>
            <a:chExt cx="2600008" cy="394732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05909BC-2718-4B6D-9F3F-3698879482F0}"/>
                </a:ext>
              </a:extLst>
            </p:cNvPr>
            <p:cNvSpPr/>
            <p:nvPr/>
          </p:nvSpPr>
          <p:spPr>
            <a:xfrm>
              <a:off x="1219200" y="2247829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C5D443-DD25-49C6-93C0-1F3A37B9C885}"/>
                </a:ext>
              </a:extLst>
            </p:cNvPr>
            <p:cNvSpPr txBox="1"/>
            <p:nvPr/>
          </p:nvSpPr>
          <p:spPr>
            <a:xfrm>
              <a:off x="1713824" y="2273229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002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B50926-6F75-4EA3-829F-2D2AAFEDAD7E}"/>
                </a:ext>
              </a:extLst>
            </p:cNvPr>
            <p:cNvSpPr txBox="1"/>
            <p:nvPr/>
          </p:nvSpPr>
          <p:spPr>
            <a:xfrm>
              <a:off x="2259166" y="2273229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연구 개발 목표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FAFC09A-E765-4B05-9CD9-1B39A8F5759C}"/>
              </a:ext>
            </a:extLst>
          </p:cNvPr>
          <p:cNvGrpSpPr/>
          <p:nvPr/>
        </p:nvGrpSpPr>
        <p:grpSpPr>
          <a:xfrm>
            <a:off x="1217340" y="5298395"/>
            <a:ext cx="2109614" cy="409682"/>
            <a:chOff x="1231900" y="6028886"/>
            <a:chExt cx="2109614" cy="4096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DF59D5-F5C7-4794-9E94-756BFF0FE772}"/>
                </a:ext>
              </a:extLst>
            </p:cNvPr>
            <p:cNvSpPr txBox="1"/>
            <p:nvPr/>
          </p:nvSpPr>
          <p:spPr>
            <a:xfrm>
              <a:off x="1713824" y="6069236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004</a:t>
              </a:r>
              <a:endParaRPr lang="ko-KR" altLang="en-US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A0A676-7D51-45EB-9734-B6FE780956FC}"/>
                </a:ext>
              </a:extLst>
            </p:cNvPr>
            <p:cNvSpPr txBox="1"/>
            <p:nvPr/>
          </p:nvSpPr>
          <p:spPr>
            <a:xfrm>
              <a:off x="2259166" y="606923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상세 설계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FC78244-C109-491B-B79B-4C84DE774DDE}"/>
                </a:ext>
              </a:extLst>
            </p:cNvPr>
            <p:cNvSpPr/>
            <p:nvPr/>
          </p:nvSpPr>
          <p:spPr>
            <a:xfrm>
              <a:off x="1231900" y="6028886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4.2.1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187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Whiteboard-Item Class</a:t>
            </a:r>
            <a:endParaRPr lang="ko-KR" altLang="en-US" sz="14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9263-794A-4224-93BF-AF94E8C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213" y="2024688"/>
            <a:ext cx="5128414" cy="40941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A0AC-F646-422D-8D0D-F8F6FA97F303}"/>
              </a:ext>
            </a:extLst>
          </p:cNvPr>
          <p:cNvGrpSpPr/>
          <p:nvPr/>
        </p:nvGrpSpPr>
        <p:grpSpPr>
          <a:xfrm>
            <a:off x="5888727" y="2626668"/>
            <a:ext cx="5941060" cy="2742739"/>
            <a:chOff x="7213600" y="2673939"/>
            <a:chExt cx="5941060" cy="27427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F50667-679D-4CE8-9175-C61A8285D673}"/>
                </a:ext>
              </a:extLst>
            </p:cNvPr>
            <p:cNvSpPr txBox="1"/>
            <p:nvPr/>
          </p:nvSpPr>
          <p:spPr>
            <a:xfrm>
              <a:off x="7335823" y="2673939"/>
              <a:ext cx="5818837" cy="2742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Whiteboard-Item</a:t>
              </a:r>
              <a:r>
                <a:rPr lang="ko-KR" altLang="en-US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</a:t>
              </a:r>
              <a:endParaRPr lang="en-US" altLang="ko-KR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화이트보드에서 그릴 수 있는 모든 아이템의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수퍼클래스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멤버변수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ID,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Type,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isOccupied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global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&amp;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local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EventEmitter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메서드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exportToDto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(), update()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Whiteboard-Item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클래스를 상속받는 서브클래스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EditableRectangle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SimpleRaster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EditableLink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...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BF9668-E826-4566-9424-24BF34413AF4}"/>
                </a:ext>
              </a:extLst>
            </p:cNvPr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22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66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Global-Selected-Group Class</a:t>
            </a:r>
            <a:endParaRPr lang="ko-KR" altLang="en-US" sz="14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9263-794A-4224-93BF-AF94E8C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213" y="2031495"/>
            <a:ext cx="5128414" cy="40805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A0AC-F646-422D-8D0D-F8F6FA97F303}"/>
              </a:ext>
            </a:extLst>
          </p:cNvPr>
          <p:cNvGrpSpPr/>
          <p:nvPr/>
        </p:nvGrpSpPr>
        <p:grpSpPr>
          <a:xfrm>
            <a:off x="5888727" y="2626668"/>
            <a:ext cx="5965297" cy="1880964"/>
            <a:chOff x="7213600" y="2673939"/>
            <a:chExt cx="5965297" cy="18809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F50667-679D-4CE8-9175-C61A8285D673}"/>
                </a:ext>
              </a:extLst>
            </p:cNvPr>
            <p:cNvSpPr txBox="1"/>
            <p:nvPr/>
          </p:nvSpPr>
          <p:spPr>
            <a:xfrm>
              <a:off x="7335823" y="2673939"/>
              <a:ext cx="5843074" cy="1880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Global-Selected-Group </a:t>
              </a:r>
              <a:r>
                <a:rPr lang="ko-KR" altLang="en-US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</a:t>
              </a:r>
              <a:endParaRPr lang="en-US" altLang="ko-KR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한 개 이상의 화이트보드 아이템을 선택하는 기능 수행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멤버변수 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wbItemGroup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en-US" altLang="ko-KR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gsgSelectorEventEmitter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메서드 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insertOneIntoSelection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en-US" altLang="ko-KR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extractAllFromSelection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()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BF9668-E826-4566-9424-24BF34413AF4}"/>
                </a:ext>
              </a:extLst>
            </p:cNvPr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47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4.2.3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432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Whiteboard-Item-Factory</a:t>
            </a:r>
            <a:endParaRPr lang="ko-KR" altLang="en-US" sz="14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9263-794A-4224-93BF-AF94E8C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61" y="2031495"/>
            <a:ext cx="5121117" cy="40805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A0AC-F646-422D-8D0D-F8F6FA97F303}"/>
              </a:ext>
            </a:extLst>
          </p:cNvPr>
          <p:cNvGrpSpPr/>
          <p:nvPr/>
        </p:nvGrpSpPr>
        <p:grpSpPr>
          <a:xfrm>
            <a:off x="5888727" y="2626668"/>
            <a:ext cx="5428484" cy="1450077"/>
            <a:chOff x="7213600" y="2673939"/>
            <a:chExt cx="5428484" cy="14500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F50667-679D-4CE8-9175-C61A8285D673}"/>
                </a:ext>
              </a:extLst>
            </p:cNvPr>
            <p:cNvSpPr txBox="1"/>
            <p:nvPr/>
          </p:nvSpPr>
          <p:spPr>
            <a:xfrm>
              <a:off x="7335823" y="2673939"/>
              <a:ext cx="5306261" cy="1450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Whiteboard-Item-Factory </a:t>
              </a:r>
              <a:r>
                <a:rPr lang="ko-KR" altLang="en-US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</a:t>
              </a:r>
              <a:endParaRPr lang="en-US" altLang="ko-KR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WbItemDto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를 가지고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WbItem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을 생성하는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싱글턴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클래스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메서드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buildWbItem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(),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cloneWbItem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()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BF9668-E826-4566-9424-24BF34413AF4}"/>
                </a:ext>
              </a:extLst>
            </p:cNvPr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26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4.2.4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292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Whiteboard-WebSocket-Controller</a:t>
            </a:r>
            <a:endParaRPr lang="ko-KR" altLang="en-US" sz="14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9263-794A-4224-93BF-AF94E8C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61" y="2042887"/>
            <a:ext cx="5121117" cy="40577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A0AC-F646-422D-8D0D-F8F6FA97F303}"/>
              </a:ext>
            </a:extLst>
          </p:cNvPr>
          <p:cNvGrpSpPr/>
          <p:nvPr/>
        </p:nvGrpSpPr>
        <p:grpSpPr>
          <a:xfrm>
            <a:off x="5755696" y="1986588"/>
            <a:ext cx="5643286" cy="4062331"/>
            <a:chOff x="7213600" y="2673939"/>
            <a:chExt cx="5643286" cy="4062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F50667-679D-4CE8-9175-C61A8285D673}"/>
                </a:ext>
              </a:extLst>
            </p:cNvPr>
            <p:cNvSpPr txBox="1"/>
            <p:nvPr/>
          </p:nvSpPr>
          <p:spPr>
            <a:xfrm>
              <a:off x="7335823" y="2673939"/>
              <a:ext cx="5521063" cy="4062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Whiteboard-WebSocket-Controller </a:t>
              </a:r>
              <a:r>
                <a:rPr lang="ko-KR" altLang="en-US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</a:t>
              </a:r>
              <a:endParaRPr lang="en-US" altLang="ko-KR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백엔드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서버에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요청메세지를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보내고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응답메세지를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받는 클래스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멤버변수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socket, instance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메서드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waitRequestOccupyWbItem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waitRequestCreateWbItem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waitRequestUpdateWbItem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waitRequestDeleteWbItem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onWbItemOccupied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onWbItemCreated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onWbItemUpdated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onWbItemDeleted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BF9668-E826-4566-9424-24BF34413AF4}"/>
                </a:ext>
              </a:extLst>
            </p:cNvPr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219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4.2.5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10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Whiteboard-WebSocket-Gateway</a:t>
            </a:r>
            <a:endParaRPr lang="ko-KR" altLang="en-US" sz="14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B9263-794A-4224-93BF-AF94E8CC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94" y="2042887"/>
            <a:ext cx="5089051" cy="40577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6AA0AC-F646-422D-8D0D-F8F6FA97F303}"/>
              </a:ext>
            </a:extLst>
          </p:cNvPr>
          <p:cNvGrpSpPr/>
          <p:nvPr/>
        </p:nvGrpSpPr>
        <p:grpSpPr>
          <a:xfrm>
            <a:off x="5755696" y="1986588"/>
            <a:ext cx="6300517" cy="3092834"/>
            <a:chOff x="7213600" y="2673939"/>
            <a:chExt cx="6300517" cy="30928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F50667-679D-4CE8-9175-C61A8285D673}"/>
                </a:ext>
              </a:extLst>
            </p:cNvPr>
            <p:cNvSpPr txBox="1"/>
            <p:nvPr/>
          </p:nvSpPr>
          <p:spPr>
            <a:xfrm>
              <a:off x="7335823" y="2673939"/>
              <a:ext cx="6178294" cy="3092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Whiteboard-WebSocket-Gateway </a:t>
              </a:r>
              <a:r>
                <a:rPr lang="ko-KR" altLang="en-US" b="1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클래스</a:t>
              </a:r>
              <a:endParaRPr lang="en-US" altLang="ko-KR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웹앱으로부터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요청메세지를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받고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응답하거나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브로드캐스트하는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클래스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멤버변수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server,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whiteboardItemDAO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주요 메서드 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onWbItemOccupyRequest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onWbItemCreateRequest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onWbItemUpdateRequest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onWbItemDeleteRequest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b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                </a:t>
              </a:r>
              <a:r>
                <a:rPr lang="en-US" altLang="ko-KR" sz="1400" dirty="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onWbItemCreateRequest</a:t>
              </a:r>
              <a:endParaRPr lang="en-US" altLang="ko-KR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EBF9668-E826-4566-9424-24BF34413AF4}"/>
                </a:ext>
              </a:extLst>
            </p:cNvPr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01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4.3.1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903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시퀀스 다이어그램</a:t>
            </a:r>
          </a:p>
        </p:txBody>
      </p:sp>
      <p:pic>
        <p:nvPicPr>
          <p:cNvPr id="3" name="그림 2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A9A23540-25C6-4753-95C2-FBF24AB5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8"/>
          <a:stretch/>
        </p:blipFill>
        <p:spPr>
          <a:xfrm>
            <a:off x="623811" y="1638300"/>
            <a:ext cx="10081676" cy="52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3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903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화이트보드 세션 참여 시퀀스 다이어그램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F08E420-B488-4CCC-AF4B-A3FAD22B3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1"/>
          <a:stretch/>
        </p:blipFill>
        <p:spPr>
          <a:xfrm>
            <a:off x="652008" y="1638300"/>
            <a:ext cx="10425962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4.3.3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903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화이트보드 아이템 선점 시퀀스 다이어그램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36DF4B-5133-4012-B3A0-74D72C486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3"/>
          <a:stretch/>
        </p:blipFill>
        <p:spPr>
          <a:xfrm>
            <a:off x="311640" y="1654492"/>
            <a:ext cx="11173991" cy="51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07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065105" y="652394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4.3.4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903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339" y="6204239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B5DD9C-35C4-4568-98E7-49D7182B1EF5}"/>
              </a:ext>
            </a:extLst>
          </p:cNvPr>
          <p:cNvSpPr txBox="1"/>
          <p:nvPr/>
        </p:nvSpPr>
        <p:spPr>
          <a:xfrm>
            <a:off x="2289252" y="1180991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화이트보드 아이템 생성 시퀀스 다이어그램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7A8552-17A5-42CE-B89B-80CD95636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0"/>
          <a:stretch/>
        </p:blipFill>
        <p:spPr>
          <a:xfrm>
            <a:off x="587582" y="1638300"/>
            <a:ext cx="9790858" cy="521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9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5.1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28D762-D903-4BE3-8BFE-05B1BBA1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5B5AC3A-BA06-4AE0-833B-7241F9EB1D02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D8232A-6A01-45E0-8027-E4080EF2B562}"/>
              </a:ext>
            </a:extLst>
          </p:cNvPr>
          <p:cNvGrpSpPr/>
          <p:nvPr/>
        </p:nvGrpSpPr>
        <p:grpSpPr>
          <a:xfrm>
            <a:off x="4081748" y="5868989"/>
            <a:ext cx="1716039" cy="531806"/>
            <a:chOff x="5237980" y="4942717"/>
            <a:chExt cx="1716039" cy="531806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A019134-275F-4E55-B155-E20544A58A15}"/>
                </a:ext>
              </a:extLst>
            </p:cNvPr>
            <p:cNvSpPr/>
            <p:nvPr/>
          </p:nvSpPr>
          <p:spPr>
            <a:xfrm>
              <a:off x="5237980" y="4942717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9266DB-36DA-470E-8069-7F2E92352A97}"/>
                </a:ext>
              </a:extLst>
            </p:cNvPr>
            <p:cNvGrpSpPr/>
            <p:nvPr/>
          </p:nvGrpSpPr>
          <p:grpSpPr>
            <a:xfrm>
              <a:off x="5424502" y="4947195"/>
              <a:ext cx="1444995" cy="523220"/>
              <a:chOff x="2344814" y="5250259"/>
              <a:chExt cx="1444995" cy="5232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F549D69-7C47-4496-BC1C-47EF9FD8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814" y="5305330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AA76A2-D332-4D3F-BB10-D9C885A486D7}"/>
                  </a:ext>
                </a:extLst>
              </p:cNvPr>
              <p:cNvSpPr txBox="1"/>
              <p:nvPr/>
            </p:nvSpPr>
            <p:spPr>
              <a:xfrm>
                <a:off x="2799730" y="5250259"/>
                <a:ext cx="990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Frontend</a:t>
                </a:r>
              </a:p>
              <a:p>
                <a:pPr algn="ctr"/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Web App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46991D-2104-4A80-B918-53380EC75A2F}"/>
              </a:ext>
            </a:extLst>
          </p:cNvPr>
          <p:cNvGrpSpPr/>
          <p:nvPr/>
        </p:nvGrpSpPr>
        <p:grpSpPr>
          <a:xfrm>
            <a:off x="4081749" y="4795214"/>
            <a:ext cx="1738635" cy="531806"/>
            <a:chOff x="5480256" y="4771018"/>
            <a:chExt cx="1738635" cy="531806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1FAA934-FAFA-435B-8EEB-2D5CC8E45135}"/>
                </a:ext>
              </a:extLst>
            </p:cNvPr>
            <p:cNvSpPr/>
            <p:nvPr/>
          </p:nvSpPr>
          <p:spPr>
            <a:xfrm>
              <a:off x="5480256" y="4771018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1DCD932-024B-4D96-8C18-25E99B918E27}"/>
                </a:ext>
              </a:extLst>
            </p:cNvPr>
            <p:cNvGrpSpPr/>
            <p:nvPr/>
          </p:nvGrpSpPr>
          <p:grpSpPr>
            <a:xfrm>
              <a:off x="5589415" y="4823073"/>
              <a:ext cx="1629476" cy="432000"/>
              <a:chOff x="3019746" y="4714856"/>
              <a:chExt cx="1629476" cy="4320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457F46-4C4E-442C-BCB4-161DF5E0CCE2}"/>
                  </a:ext>
                </a:extLst>
              </p:cNvPr>
              <p:cNvSpPr txBox="1"/>
              <p:nvPr/>
            </p:nvSpPr>
            <p:spPr>
              <a:xfrm>
                <a:off x="3461076" y="4781475"/>
                <a:ext cx="1188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Angular CLI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15" name="그림 14" descr="텍스트, 표지판, 그리기, 중지이(가) 표시된 사진&#10;&#10;자동 생성된 설명">
                <a:extLst>
                  <a:ext uri="{FF2B5EF4-FFF2-40B4-BE49-F238E27FC236}">
                    <a16:creationId xmlns:a16="http://schemas.microsoft.com/office/drawing/2014/main" id="{1A1AC863-36B6-44E2-A653-7040441A9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9746" y="4714856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CC34C1-BE7F-4670-9A0E-F678122449C3}"/>
              </a:ext>
            </a:extLst>
          </p:cNvPr>
          <p:cNvGrpSpPr/>
          <p:nvPr/>
        </p:nvGrpSpPr>
        <p:grpSpPr>
          <a:xfrm>
            <a:off x="8610257" y="4809075"/>
            <a:ext cx="1716039" cy="531806"/>
            <a:chOff x="6934494" y="3284190"/>
            <a:chExt cx="1716039" cy="531806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F60BF45F-0A76-4FB6-A39D-27BA408CBCB6}"/>
                </a:ext>
              </a:extLst>
            </p:cNvPr>
            <p:cNvSpPr/>
            <p:nvPr/>
          </p:nvSpPr>
          <p:spPr>
            <a:xfrm>
              <a:off x="6934494" y="3284190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9024BEA-8004-47CA-8F13-593CCF649E14}"/>
                </a:ext>
              </a:extLst>
            </p:cNvPr>
            <p:cNvGrpSpPr/>
            <p:nvPr/>
          </p:nvGrpSpPr>
          <p:grpSpPr>
            <a:xfrm>
              <a:off x="7179558" y="3349549"/>
              <a:ext cx="1225910" cy="432000"/>
              <a:chOff x="6967506" y="4254425"/>
              <a:chExt cx="1225910" cy="432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96F89CA-1CE9-4CBB-9767-E8EB6362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7506" y="4254425"/>
                <a:ext cx="448133" cy="432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08A9EE-4C3B-45E5-8670-C35497446759}"/>
                  </a:ext>
                </a:extLst>
              </p:cNvPr>
              <p:cNvSpPr txBox="1"/>
              <p:nvPr/>
            </p:nvSpPr>
            <p:spPr>
              <a:xfrm>
                <a:off x="7415639" y="4319811"/>
                <a:ext cx="7777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Nest.js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D9427B-F437-4887-AFE2-FEFA2A8F3602}"/>
              </a:ext>
            </a:extLst>
          </p:cNvPr>
          <p:cNvGrpSpPr/>
          <p:nvPr/>
        </p:nvGrpSpPr>
        <p:grpSpPr>
          <a:xfrm>
            <a:off x="2976004" y="3716821"/>
            <a:ext cx="1716039" cy="531806"/>
            <a:chOff x="3033714" y="1742879"/>
            <a:chExt cx="1716039" cy="531806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54DEA52-E802-4900-B71F-8FDE462EA6AC}"/>
                </a:ext>
              </a:extLst>
            </p:cNvPr>
            <p:cNvSpPr/>
            <p:nvPr/>
          </p:nvSpPr>
          <p:spPr>
            <a:xfrm>
              <a:off x="3033714" y="1742879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4E04556-792A-42FA-9C2F-597466454AFF}"/>
                </a:ext>
              </a:extLst>
            </p:cNvPr>
            <p:cNvGrpSpPr/>
            <p:nvPr/>
          </p:nvGrpSpPr>
          <p:grpSpPr>
            <a:xfrm>
              <a:off x="3267566" y="1792782"/>
              <a:ext cx="1277420" cy="432000"/>
              <a:chOff x="3070950" y="2677924"/>
              <a:chExt cx="1277420" cy="43200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D54CCC4-101F-43F6-B11C-ECE9DDA4E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0950" y="267792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B27CD7-F040-4338-945D-2F9CBC7CCC5A}"/>
                  </a:ext>
                </a:extLst>
              </p:cNvPr>
              <p:cNvSpPr txBox="1"/>
              <p:nvPr/>
            </p:nvSpPr>
            <p:spPr>
              <a:xfrm>
                <a:off x="3461076" y="2743091"/>
                <a:ext cx="8872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Paper.js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3716561-FC87-4F6E-94E9-6C94DDAD9A3B}"/>
              </a:ext>
            </a:extLst>
          </p:cNvPr>
          <p:cNvGrpSpPr/>
          <p:nvPr/>
        </p:nvGrpSpPr>
        <p:grpSpPr>
          <a:xfrm>
            <a:off x="9993130" y="2597175"/>
            <a:ext cx="1716039" cy="531806"/>
            <a:chOff x="6281175" y="2283371"/>
            <a:chExt cx="1716039" cy="53180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D5BB993C-AE63-46A1-BB08-32A142C34B8B}"/>
                </a:ext>
              </a:extLst>
            </p:cNvPr>
            <p:cNvSpPr/>
            <p:nvPr/>
          </p:nvSpPr>
          <p:spPr>
            <a:xfrm>
              <a:off x="6281175" y="2283371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3E020E-D0B2-41F5-AFD2-C55E80CE6B13}"/>
                </a:ext>
              </a:extLst>
            </p:cNvPr>
            <p:cNvSpPr txBox="1"/>
            <p:nvPr/>
          </p:nvSpPr>
          <p:spPr>
            <a:xfrm>
              <a:off x="6615653" y="2395385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소셜 로그인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11A5CC-5A36-4F6B-B3F9-502C17AF8549}"/>
              </a:ext>
            </a:extLst>
          </p:cNvPr>
          <p:cNvGrpSpPr/>
          <p:nvPr/>
        </p:nvGrpSpPr>
        <p:grpSpPr>
          <a:xfrm>
            <a:off x="5202757" y="3716821"/>
            <a:ext cx="1716039" cy="531806"/>
            <a:chOff x="3701449" y="2374545"/>
            <a:chExt cx="1716039" cy="531806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E7E49FB-1E26-4F46-B823-CF2AF0389B1B}"/>
                </a:ext>
              </a:extLst>
            </p:cNvPr>
            <p:cNvSpPr/>
            <p:nvPr/>
          </p:nvSpPr>
          <p:spPr>
            <a:xfrm>
              <a:off x="3701449" y="2374545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C7FADA9-82F4-42FE-BA7E-19CFD07C0CEB}"/>
                </a:ext>
              </a:extLst>
            </p:cNvPr>
            <p:cNvGrpSpPr/>
            <p:nvPr/>
          </p:nvGrpSpPr>
          <p:grpSpPr>
            <a:xfrm>
              <a:off x="4017604" y="2419279"/>
              <a:ext cx="1077111" cy="432000"/>
              <a:chOff x="4649218" y="2907574"/>
              <a:chExt cx="1077111" cy="432000"/>
            </a:xfrm>
          </p:grpSpPr>
          <p:pic>
            <p:nvPicPr>
              <p:cNvPr id="40" name="그림 3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976C6F1-3B81-40F4-A2C8-228AB7CCB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218" y="290757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499ADD-FA3A-47E6-B076-2D0C16F37AE6}"/>
                  </a:ext>
                </a:extLst>
              </p:cNvPr>
              <p:cNvSpPr txBox="1"/>
              <p:nvPr/>
            </p:nvSpPr>
            <p:spPr>
              <a:xfrm>
                <a:off x="5126485" y="2961725"/>
                <a:ext cx="5998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RxJS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FB8915-C6BA-4491-B91A-6B592CA242C6}"/>
              </a:ext>
            </a:extLst>
          </p:cNvPr>
          <p:cNvGrpSpPr/>
          <p:nvPr/>
        </p:nvGrpSpPr>
        <p:grpSpPr>
          <a:xfrm>
            <a:off x="7432402" y="3706625"/>
            <a:ext cx="1716039" cy="531806"/>
            <a:chOff x="5558354" y="2160425"/>
            <a:chExt cx="1716039" cy="531806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65688BF-F194-44FA-840C-30330B816490}"/>
                </a:ext>
              </a:extLst>
            </p:cNvPr>
            <p:cNvSpPr/>
            <p:nvPr/>
          </p:nvSpPr>
          <p:spPr>
            <a:xfrm>
              <a:off x="5558354" y="2160425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3D479B-A30C-4B42-A89C-CB43B37E81E4}"/>
                </a:ext>
              </a:extLst>
            </p:cNvPr>
            <p:cNvGrpSpPr/>
            <p:nvPr/>
          </p:nvGrpSpPr>
          <p:grpSpPr>
            <a:xfrm>
              <a:off x="5713471" y="2205697"/>
              <a:ext cx="1441315" cy="432000"/>
              <a:chOff x="5813420" y="3587204"/>
              <a:chExt cx="1441315" cy="432000"/>
            </a:xfrm>
          </p:grpSpPr>
          <p:pic>
            <p:nvPicPr>
              <p:cNvPr id="46" name="그림 45" descr="개체, 시계, 표지판이(가) 표시된 사진&#10;&#10;자동 생성된 설명">
                <a:extLst>
                  <a:ext uri="{FF2B5EF4-FFF2-40B4-BE49-F238E27FC236}">
                    <a16:creationId xmlns:a16="http://schemas.microsoft.com/office/drawing/2014/main" id="{C5DF15E1-E76E-428E-ADDF-C615DB3BA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3420" y="3587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051D542-E2C8-45E9-8163-CBC0ECEA8263}"/>
                  </a:ext>
                </a:extLst>
              </p:cNvPr>
              <p:cNvSpPr txBox="1"/>
              <p:nvPr/>
            </p:nvSpPr>
            <p:spPr>
              <a:xfrm>
                <a:off x="6245420" y="3655725"/>
                <a:ext cx="10093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Socket.IO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20B72A-D038-4690-9EDB-24F1C7FACA2C}"/>
              </a:ext>
            </a:extLst>
          </p:cNvPr>
          <p:cNvGrpSpPr/>
          <p:nvPr/>
        </p:nvGrpSpPr>
        <p:grpSpPr>
          <a:xfrm>
            <a:off x="9656263" y="3716821"/>
            <a:ext cx="1716039" cy="531806"/>
            <a:chOff x="6938434" y="2952254"/>
            <a:chExt cx="1716039" cy="531806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BEA33A0-71E2-47B6-AA37-98566B6FACC7}"/>
                </a:ext>
              </a:extLst>
            </p:cNvPr>
            <p:cNvSpPr/>
            <p:nvPr/>
          </p:nvSpPr>
          <p:spPr>
            <a:xfrm>
              <a:off x="6938434" y="2952254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811E61-9343-4AD6-9FF8-56BDCDF9C45B}"/>
                </a:ext>
              </a:extLst>
            </p:cNvPr>
            <p:cNvSpPr txBox="1"/>
            <p:nvPr/>
          </p:nvSpPr>
          <p:spPr>
            <a:xfrm>
              <a:off x="7316193" y="2956547"/>
              <a:ext cx="960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REST API</a:t>
              </a:r>
            </a:p>
            <a:p>
              <a:pPr algn="ctr"/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컨트롤러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721378-573F-4382-9F35-9C29521DCC3D}"/>
              </a:ext>
            </a:extLst>
          </p:cNvPr>
          <p:cNvGrpSpPr/>
          <p:nvPr/>
        </p:nvGrpSpPr>
        <p:grpSpPr>
          <a:xfrm>
            <a:off x="8610258" y="5888096"/>
            <a:ext cx="1716039" cy="545454"/>
            <a:chOff x="6167918" y="5163814"/>
            <a:chExt cx="1716039" cy="545454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7451994B-BD49-482F-B05A-8B52E4FC0CB7}"/>
                </a:ext>
              </a:extLst>
            </p:cNvPr>
            <p:cNvSpPr/>
            <p:nvPr/>
          </p:nvSpPr>
          <p:spPr>
            <a:xfrm>
              <a:off x="6167918" y="5163814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D8A421-79BB-48E0-954B-BBDC00EF265C}"/>
                </a:ext>
              </a:extLst>
            </p:cNvPr>
            <p:cNvGrpSpPr/>
            <p:nvPr/>
          </p:nvGrpSpPr>
          <p:grpSpPr>
            <a:xfrm>
              <a:off x="6395276" y="5186048"/>
              <a:ext cx="1384081" cy="523220"/>
              <a:chOff x="7335150" y="5690515"/>
              <a:chExt cx="1384081" cy="52322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F34ACE-B2A9-463C-A194-4884074A11B8}"/>
                  </a:ext>
                </a:extLst>
              </p:cNvPr>
              <p:cNvSpPr txBox="1"/>
              <p:nvPr/>
            </p:nvSpPr>
            <p:spPr>
              <a:xfrm>
                <a:off x="7790066" y="5690515"/>
                <a:ext cx="9291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Backend</a:t>
                </a:r>
              </a:p>
              <a:p>
                <a:pPr algn="ctr"/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Server</a:t>
                </a:r>
                <a:endPara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BFB8646-F68A-4CEF-A580-9AF179B95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5150" y="5726928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4C437-CA00-48F2-B19C-637CD91DAD28}"/>
              </a:ext>
            </a:extLst>
          </p:cNvPr>
          <p:cNvGrpSpPr/>
          <p:nvPr/>
        </p:nvGrpSpPr>
        <p:grpSpPr>
          <a:xfrm>
            <a:off x="3865166" y="1866160"/>
            <a:ext cx="1716039" cy="533062"/>
            <a:chOff x="3324441" y="2463521"/>
            <a:chExt cx="1716039" cy="53306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CE7614A-F15A-4FA8-8CB5-F0BAEB421B9E}"/>
                </a:ext>
              </a:extLst>
            </p:cNvPr>
            <p:cNvSpPr/>
            <p:nvPr/>
          </p:nvSpPr>
          <p:spPr>
            <a:xfrm>
              <a:off x="3324441" y="2463521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1BEA83E-A005-46C5-BF98-4FC2DF83AC1E}"/>
                </a:ext>
              </a:extLst>
            </p:cNvPr>
            <p:cNvSpPr txBox="1"/>
            <p:nvPr/>
          </p:nvSpPr>
          <p:spPr>
            <a:xfrm>
              <a:off x="3570498" y="2473363"/>
              <a:ext cx="1216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동적 크기의</a:t>
              </a:r>
              <a:endPara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Whiteboard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C22272-047F-43A9-AB36-D9F894504167}"/>
              </a:ext>
            </a:extLst>
          </p:cNvPr>
          <p:cNvGrpSpPr/>
          <p:nvPr/>
        </p:nvGrpSpPr>
        <p:grpSpPr>
          <a:xfrm>
            <a:off x="7699156" y="2602658"/>
            <a:ext cx="1716039" cy="531806"/>
            <a:chOff x="2302839" y="2053487"/>
            <a:chExt cx="1716039" cy="531806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335A5143-97DD-403D-8D11-3E49EA51C953}"/>
                </a:ext>
              </a:extLst>
            </p:cNvPr>
            <p:cNvSpPr/>
            <p:nvPr/>
          </p:nvSpPr>
          <p:spPr>
            <a:xfrm>
              <a:off x="2302839" y="2053487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E729EC-F27A-4CCF-9E93-2B3D70D40EAF}"/>
                </a:ext>
              </a:extLst>
            </p:cNvPr>
            <p:cNvSpPr txBox="1"/>
            <p:nvPr/>
          </p:nvSpPr>
          <p:spPr>
            <a:xfrm>
              <a:off x="2823265" y="2164362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동기화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6C5F11-22BC-4C21-B92B-A2D6DB76FF93}"/>
              </a:ext>
            </a:extLst>
          </p:cNvPr>
          <p:cNvGrpSpPr/>
          <p:nvPr/>
        </p:nvGrpSpPr>
        <p:grpSpPr>
          <a:xfrm>
            <a:off x="5558289" y="2608517"/>
            <a:ext cx="1716039" cy="531806"/>
            <a:chOff x="4321904" y="2338942"/>
            <a:chExt cx="1716039" cy="531806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74DC6204-4F14-410A-8D35-14EF74DCBE74}"/>
                </a:ext>
              </a:extLst>
            </p:cNvPr>
            <p:cNvSpPr/>
            <p:nvPr/>
          </p:nvSpPr>
          <p:spPr>
            <a:xfrm>
              <a:off x="4321904" y="2338942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050FA1-1181-4DF9-B06D-2E60ABBA5250}"/>
                </a:ext>
              </a:extLst>
            </p:cNvPr>
            <p:cNvSpPr txBox="1"/>
            <p:nvPr/>
          </p:nvSpPr>
          <p:spPr>
            <a:xfrm>
              <a:off x="4517737" y="2448978"/>
              <a:ext cx="1332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REST API </a:t>
              </a:r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요청</a:t>
              </a: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8151D1F-F49D-4C14-BE40-0848FB8550F8}"/>
              </a:ext>
            </a:extLst>
          </p:cNvPr>
          <p:cNvCxnSpPr>
            <a:cxnSpLocks/>
          </p:cNvCxnSpPr>
          <p:nvPr/>
        </p:nvCxnSpPr>
        <p:spPr>
          <a:xfrm flipH="1" flipV="1">
            <a:off x="1316803" y="3247663"/>
            <a:ext cx="113786" cy="351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97256E-2776-470A-892B-DDCC6B074E00}"/>
              </a:ext>
            </a:extLst>
          </p:cNvPr>
          <p:cNvGrpSpPr/>
          <p:nvPr/>
        </p:nvGrpSpPr>
        <p:grpSpPr>
          <a:xfrm>
            <a:off x="755909" y="3716821"/>
            <a:ext cx="1716039" cy="531806"/>
            <a:chOff x="519578" y="1960597"/>
            <a:chExt cx="1716039" cy="531806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39E5B652-C4BA-4B43-9C9C-A2FD9D41209F}"/>
                </a:ext>
              </a:extLst>
            </p:cNvPr>
            <p:cNvSpPr/>
            <p:nvPr/>
          </p:nvSpPr>
          <p:spPr>
            <a:xfrm>
              <a:off x="519578" y="1960597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AD30C26-9942-439F-BE2C-14D82317D646}"/>
                </a:ext>
              </a:extLst>
            </p:cNvPr>
            <p:cNvGrpSpPr/>
            <p:nvPr/>
          </p:nvGrpSpPr>
          <p:grpSpPr>
            <a:xfrm>
              <a:off x="648472" y="2016099"/>
              <a:ext cx="1564233" cy="432000"/>
              <a:chOff x="286042" y="4053756"/>
              <a:chExt cx="1564233" cy="4320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13FFB89-18D4-4AB3-A0B5-1BBB8FD3F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42" y="4053756"/>
                <a:ext cx="432000" cy="4320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20988A-D71F-4A62-B00A-BB91E2CA7E03}"/>
                  </a:ext>
                </a:extLst>
              </p:cNvPr>
              <p:cNvSpPr txBox="1"/>
              <p:nvPr/>
            </p:nvSpPr>
            <p:spPr>
              <a:xfrm>
                <a:off x="718042" y="4115867"/>
                <a:ext cx="11322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Mediasoup</a:t>
                </a: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84A788D-32E5-4023-B185-CA0C17E0F65B}"/>
              </a:ext>
            </a:extLst>
          </p:cNvPr>
          <p:cNvGrpSpPr/>
          <p:nvPr/>
        </p:nvGrpSpPr>
        <p:grpSpPr>
          <a:xfrm>
            <a:off x="1905101" y="1866160"/>
            <a:ext cx="1716039" cy="531806"/>
            <a:chOff x="6123120" y="2130495"/>
            <a:chExt cx="1716039" cy="53180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D45212EB-E7C4-4ABA-A503-C30832DD7299}"/>
                </a:ext>
              </a:extLst>
            </p:cNvPr>
            <p:cNvSpPr/>
            <p:nvPr/>
          </p:nvSpPr>
          <p:spPr>
            <a:xfrm>
              <a:off x="6123120" y="2130495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5CA28-64C2-45E0-A8E3-360E0106A8AE}"/>
                </a:ext>
              </a:extLst>
            </p:cNvPr>
            <p:cNvSpPr txBox="1"/>
            <p:nvPr/>
          </p:nvSpPr>
          <p:spPr>
            <a:xfrm>
              <a:off x="6457383" y="2260646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그리기 도구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3334016-73FB-4658-B359-EE324FDEE657}"/>
              </a:ext>
            </a:extLst>
          </p:cNvPr>
          <p:cNvGrpSpPr/>
          <p:nvPr/>
        </p:nvGrpSpPr>
        <p:grpSpPr>
          <a:xfrm>
            <a:off x="340438" y="2608517"/>
            <a:ext cx="1716039" cy="531806"/>
            <a:chOff x="7330563" y="2903856"/>
            <a:chExt cx="1716039" cy="531806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4CC44E4-ADDE-402F-B097-D0D056250120}"/>
                </a:ext>
              </a:extLst>
            </p:cNvPr>
            <p:cNvSpPr/>
            <p:nvPr/>
          </p:nvSpPr>
          <p:spPr>
            <a:xfrm>
              <a:off x="7330563" y="2903856"/>
              <a:ext cx="1716039" cy="531806"/>
            </a:xfrm>
            <a:prstGeom prst="roundRect">
              <a:avLst>
                <a:gd name="adj" fmla="val 30831"/>
              </a:avLst>
            </a:prstGeom>
            <a:solidFill>
              <a:schemeClr val="bg1"/>
            </a:solidFill>
            <a:ln w="19050"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C00708C-7DE0-4A5E-9F91-60FB706603E5}"/>
                </a:ext>
              </a:extLst>
            </p:cNvPr>
            <p:cNvSpPr txBox="1"/>
            <p:nvPr/>
          </p:nvSpPr>
          <p:spPr>
            <a:xfrm>
              <a:off x="7616115" y="3011196"/>
              <a:ext cx="11384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Video Chat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D0B4-C443-4BA1-BC09-ED6FA0C22970}"/>
              </a:ext>
            </a:extLst>
          </p:cNvPr>
          <p:cNvCxnSpPr>
            <a:cxnSpLocks/>
          </p:cNvCxnSpPr>
          <p:nvPr/>
        </p:nvCxnSpPr>
        <p:spPr>
          <a:xfrm flipH="1" flipV="1">
            <a:off x="2569824" y="4341233"/>
            <a:ext cx="1371869" cy="5332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7BE465-DE12-49B6-ABB0-A3300E481CDE}"/>
              </a:ext>
            </a:extLst>
          </p:cNvPr>
          <p:cNvCxnSpPr>
            <a:cxnSpLocks/>
          </p:cNvCxnSpPr>
          <p:nvPr/>
        </p:nvCxnSpPr>
        <p:spPr>
          <a:xfrm flipH="1" flipV="1">
            <a:off x="4190908" y="4363697"/>
            <a:ext cx="293362" cy="326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73C0868-368A-43DD-9835-FB78F6A54236}"/>
              </a:ext>
            </a:extLst>
          </p:cNvPr>
          <p:cNvCxnSpPr>
            <a:cxnSpLocks/>
          </p:cNvCxnSpPr>
          <p:nvPr/>
        </p:nvCxnSpPr>
        <p:spPr>
          <a:xfrm flipV="1">
            <a:off x="5327325" y="4388177"/>
            <a:ext cx="253880" cy="3016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8C77080-63D8-4031-8405-225B1D98B359}"/>
              </a:ext>
            </a:extLst>
          </p:cNvPr>
          <p:cNvCxnSpPr>
            <a:cxnSpLocks/>
          </p:cNvCxnSpPr>
          <p:nvPr/>
        </p:nvCxnSpPr>
        <p:spPr>
          <a:xfrm flipV="1">
            <a:off x="5906947" y="4318402"/>
            <a:ext cx="1525455" cy="540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5A70ABC-86C1-4356-9048-6971B52CFDEE}"/>
              </a:ext>
            </a:extLst>
          </p:cNvPr>
          <p:cNvCxnSpPr>
            <a:cxnSpLocks/>
          </p:cNvCxnSpPr>
          <p:nvPr/>
        </p:nvCxnSpPr>
        <p:spPr>
          <a:xfrm flipV="1">
            <a:off x="4948651" y="5416511"/>
            <a:ext cx="0" cy="3974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0D917D9-E905-4303-B69E-ED63615ED1FD}"/>
              </a:ext>
            </a:extLst>
          </p:cNvPr>
          <p:cNvCxnSpPr>
            <a:cxnSpLocks/>
          </p:cNvCxnSpPr>
          <p:nvPr/>
        </p:nvCxnSpPr>
        <p:spPr>
          <a:xfrm flipH="1" flipV="1">
            <a:off x="2976005" y="2546484"/>
            <a:ext cx="623977" cy="10350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57ED86FA-EDFF-4F16-B893-4F4CD192E0A8}"/>
              </a:ext>
            </a:extLst>
          </p:cNvPr>
          <p:cNvCxnSpPr>
            <a:cxnSpLocks/>
          </p:cNvCxnSpPr>
          <p:nvPr/>
        </p:nvCxnSpPr>
        <p:spPr>
          <a:xfrm flipV="1">
            <a:off x="4014784" y="2513036"/>
            <a:ext cx="504726" cy="1082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2CE264D-D841-4B96-8794-4A7BC32CD639}"/>
              </a:ext>
            </a:extLst>
          </p:cNvPr>
          <p:cNvCxnSpPr>
            <a:cxnSpLocks/>
          </p:cNvCxnSpPr>
          <p:nvPr/>
        </p:nvCxnSpPr>
        <p:spPr>
          <a:xfrm flipV="1">
            <a:off x="6179064" y="3258296"/>
            <a:ext cx="117037" cy="378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5FECA97-9AC4-4536-A9F8-04CAFF446B8A}"/>
              </a:ext>
            </a:extLst>
          </p:cNvPr>
          <p:cNvCxnSpPr>
            <a:cxnSpLocks/>
          </p:cNvCxnSpPr>
          <p:nvPr/>
        </p:nvCxnSpPr>
        <p:spPr>
          <a:xfrm flipV="1">
            <a:off x="8407139" y="3258296"/>
            <a:ext cx="117037" cy="365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C0DBED9-6FB0-4D97-81F8-94C06B2CC4C4}"/>
              </a:ext>
            </a:extLst>
          </p:cNvPr>
          <p:cNvCxnSpPr>
            <a:cxnSpLocks/>
          </p:cNvCxnSpPr>
          <p:nvPr/>
        </p:nvCxnSpPr>
        <p:spPr>
          <a:xfrm flipV="1">
            <a:off x="10635214" y="3240991"/>
            <a:ext cx="117037" cy="365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BBF159D-278A-4469-8B06-A75973C264FE}"/>
              </a:ext>
            </a:extLst>
          </p:cNvPr>
          <p:cNvCxnSpPr>
            <a:cxnSpLocks/>
          </p:cNvCxnSpPr>
          <p:nvPr/>
        </p:nvCxnSpPr>
        <p:spPr>
          <a:xfrm flipV="1">
            <a:off x="9757114" y="4359299"/>
            <a:ext cx="276908" cy="3532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D25C18F-5179-4478-BBC7-2781231C8424}"/>
              </a:ext>
            </a:extLst>
          </p:cNvPr>
          <p:cNvCxnSpPr>
            <a:cxnSpLocks/>
          </p:cNvCxnSpPr>
          <p:nvPr/>
        </p:nvCxnSpPr>
        <p:spPr>
          <a:xfrm flipH="1" flipV="1">
            <a:off x="8691240" y="4397669"/>
            <a:ext cx="388147" cy="309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F655F02-440D-464F-BA7B-7FB966C49702}"/>
              </a:ext>
            </a:extLst>
          </p:cNvPr>
          <p:cNvCxnSpPr>
            <a:cxnSpLocks/>
          </p:cNvCxnSpPr>
          <p:nvPr/>
        </p:nvCxnSpPr>
        <p:spPr>
          <a:xfrm flipV="1">
            <a:off x="9468276" y="5437369"/>
            <a:ext cx="0" cy="3765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5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BF8910-BCDA-4377-9742-FA8667D16F15}"/>
              </a:ext>
            </a:extLst>
          </p:cNvPr>
          <p:cNvSpPr/>
          <p:nvPr/>
        </p:nvSpPr>
        <p:spPr>
          <a:xfrm>
            <a:off x="1137688" y="4559938"/>
            <a:ext cx="4841964" cy="19941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7319AD-502E-4F7E-AAF4-2BA4E290029F}"/>
              </a:ext>
            </a:extLst>
          </p:cNvPr>
          <p:cNvGrpSpPr/>
          <p:nvPr/>
        </p:nvGrpSpPr>
        <p:grpSpPr>
          <a:xfrm>
            <a:off x="1430589" y="1887688"/>
            <a:ext cx="8082596" cy="388681"/>
            <a:chOff x="1739480" y="2437500"/>
            <a:chExt cx="8082596" cy="388681"/>
          </a:xfrm>
        </p:grpSpPr>
        <p:sp>
          <p:nvSpPr>
            <p:cNvPr id="62" name="타원 61"/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9252" y="2447174"/>
              <a:ext cx="7532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전반적인 분야에서 팀 프로젝트 중심의 활동이 증가하는 추세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839A6-94AD-4D4D-A1FE-A5E1B7044AF0}"/>
              </a:ext>
            </a:extLst>
          </p:cNvPr>
          <p:cNvGrpSpPr/>
          <p:nvPr/>
        </p:nvGrpSpPr>
        <p:grpSpPr>
          <a:xfrm>
            <a:off x="1430589" y="2559804"/>
            <a:ext cx="9730358" cy="388681"/>
            <a:chOff x="1739480" y="2437500"/>
            <a:chExt cx="9730358" cy="38868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9E5E83D-FB22-407D-AF85-B9C3C545F0B0}"/>
                </a:ext>
              </a:extLst>
            </p:cNvPr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83C67E-92B5-40F9-B5C2-343A0EA17C8F}"/>
                </a:ext>
              </a:extLst>
            </p:cNvPr>
            <p:cNvSpPr txBox="1"/>
            <p:nvPr/>
          </p:nvSpPr>
          <p:spPr>
            <a:xfrm>
              <a:off x="2289252" y="2447174"/>
              <a:ext cx="918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시간 조율이 힘들어 직접 만나 진행하기 어려움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종합설계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B7028C-2E0C-499A-8191-49AB4271984C}"/>
              </a:ext>
            </a:extLst>
          </p:cNvPr>
          <p:cNvGrpSpPr/>
          <p:nvPr/>
        </p:nvGrpSpPr>
        <p:grpSpPr>
          <a:xfrm>
            <a:off x="1430589" y="3876696"/>
            <a:ext cx="9730358" cy="388681"/>
            <a:chOff x="1739480" y="2437500"/>
            <a:chExt cx="9730358" cy="38868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02F152-C50C-4446-993D-EA23D8B83639}"/>
                </a:ext>
              </a:extLst>
            </p:cNvPr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F8AAB4-C578-4F01-BB08-E2D3EA1A3D05}"/>
                </a:ext>
              </a:extLst>
            </p:cNvPr>
            <p:cNvSpPr txBox="1"/>
            <p:nvPr/>
          </p:nvSpPr>
          <p:spPr>
            <a:xfrm>
              <a:off x="2289252" y="2447174"/>
              <a:ext cx="918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브레인스토밍이나 화상회의 등의 팀프로젝트 보조도구의 필요성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96E9972-A584-4293-84B9-26B11B20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71" y="4484226"/>
            <a:ext cx="4841965" cy="1994133"/>
          </a:xfrm>
          <a:prstGeom prst="rect">
            <a:avLst/>
          </a:prstGeom>
          <a:ln>
            <a:solidFill>
              <a:srgbClr val="5F5E5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0A1C384-268E-4FE1-8C6E-B0E75B9681A0}"/>
              </a:ext>
            </a:extLst>
          </p:cNvPr>
          <p:cNvGrpSpPr/>
          <p:nvPr/>
        </p:nvGrpSpPr>
        <p:grpSpPr>
          <a:xfrm>
            <a:off x="6409776" y="4484226"/>
            <a:ext cx="4289112" cy="1147729"/>
            <a:chOff x="1507576" y="4764747"/>
            <a:chExt cx="4289112" cy="11477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6AA797E-A047-401B-9E22-1AA0322B3217}"/>
                </a:ext>
              </a:extLst>
            </p:cNvPr>
            <p:cNvSpPr/>
            <p:nvPr/>
          </p:nvSpPr>
          <p:spPr>
            <a:xfrm>
              <a:off x="1567017" y="4846737"/>
              <a:ext cx="4229671" cy="10657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5F4660E-D4D8-412A-8B67-70A36959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576" y="4764747"/>
              <a:ext cx="4229671" cy="1069907"/>
            </a:xfrm>
            <a:prstGeom prst="rect">
              <a:avLst/>
            </a:prstGeom>
            <a:ln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0868B2-3AE4-403B-A7DD-0643B2BA87F5}"/>
              </a:ext>
            </a:extLst>
          </p:cNvPr>
          <p:cNvGrpSpPr/>
          <p:nvPr/>
        </p:nvGrpSpPr>
        <p:grpSpPr>
          <a:xfrm>
            <a:off x="6409776" y="5774857"/>
            <a:ext cx="3546333" cy="761644"/>
            <a:chOff x="6236585" y="4949761"/>
            <a:chExt cx="3546333" cy="7616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5DF8E1-0C52-4C86-9420-4193BB05FF0D}"/>
                </a:ext>
              </a:extLst>
            </p:cNvPr>
            <p:cNvSpPr/>
            <p:nvPr/>
          </p:nvSpPr>
          <p:spPr>
            <a:xfrm>
              <a:off x="6296026" y="5015695"/>
              <a:ext cx="3486892" cy="6957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780FA9C-4D1A-446D-A243-64D120EEE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6585" y="4949761"/>
              <a:ext cx="3486892" cy="699878"/>
            </a:xfrm>
            <a:prstGeom prst="rect">
              <a:avLst/>
            </a:prstGeom>
            <a:ln>
              <a:solidFill>
                <a:srgbClr val="5F5E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33B28D-962B-4265-8475-5CB3EC4B7839}"/>
              </a:ext>
            </a:extLst>
          </p:cNvPr>
          <p:cNvGrpSpPr/>
          <p:nvPr/>
        </p:nvGrpSpPr>
        <p:grpSpPr>
          <a:xfrm>
            <a:off x="1430589" y="3222094"/>
            <a:ext cx="9730358" cy="388681"/>
            <a:chOff x="1739480" y="2437500"/>
            <a:chExt cx="9730358" cy="38868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BC7FD86-2CF0-44F1-B612-5D84963A8F5D}"/>
                </a:ext>
              </a:extLst>
            </p:cNvPr>
            <p:cNvSpPr/>
            <p:nvPr/>
          </p:nvSpPr>
          <p:spPr>
            <a:xfrm>
              <a:off x="1739480" y="2437500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ACE6E6-666C-48FD-9011-D2A600D59D00}"/>
                </a:ext>
              </a:extLst>
            </p:cNvPr>
            <p:cNvSpPr txBox="1"/>
            <p:nvPr/>
          </p:nvSpPr>
          <p:spPr>
            <a:xfrm>
              <a:off x="2289252" y="2447174"/>
              <a:ext cx="9180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멀리 떨어져 있어도</a:t>
              </a:r>
              <a:r>
                <a:rPr lang="en-US" altLang="ko-KR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원격으로 편하게 프로젝트 활동이 가능한 서비스의 필요성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A2BCE9-CC18-4298-8D6E-393E78966261}"/>
              </a:ext>
            </a:extLst>
          </p:cNvPr>
          <p:cNvSpPr txBox="1"/>
          <p:nvPr/>
        </p:nvSpPr>
        <p:spPr>
          <a:xfrm>
            <a:off x="2289252" y="118099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배경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403A5320-6E3F-41E1-90D7-65B3FE22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3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EAB8E2-AF3F-4F07-998F-0669E5AA74FF}"/>
              </a:ext>
            </a:extLst>
          </p:cNvPr>
          <p:cNvSpPr txBox="1"/>
          <p:nvPr/>
        </p:nvSpPr>
        <p:spPr>
          <a:xfrm>
            <a:off x="2289252" y="1180991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프레임워크 및 사용 모듈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0983FB-2758-4848-9482-A11ADAC24CAA}"/>
              </a:ext>
            </a:extLst>
          </p:cNvPr>
          <p:cNvGrpSpPr/>
          <p:nvPr/>
        </p:nvGrpSpPr>
        <p:grpSpPr>
          <a:xfrm>
            <a:off x="2289252" y="2024688"/>
            <a:ext cx="1970755" cy="1996677"/>
            <a:chOff x="1757823" y="2380060"/>
            <a:chExt cx="1970755" cy="199667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875C9E-2124-4CBF-8C01-F27289730256}"/>
                </a:ext>
              </a:extLst>
            </p:cNvPr>
            <p:cNvSpPr/>
            <p:nvPr/>
          </p:nvSpPr>
          <p:spPr>
            <a:xfrm>
              <a:off x="1833103" y="2481262"/>
              <a:ext cx="1895475" cy="18954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angular cli에 대한 이미지 검색결과">
              <a:extLst>
                <a:ext uri="{FF2B5EF4-FFF2-40B4-BE49-F238E27FC236}">
                  <a16:creationId xmlns:a16="http://schemas.microsoft.com/office/drawing/2014/main" id="{E7F0E681-3C3D-44CB-BE60-8E53523E3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3" y="2380060"/>
              <a:ext cx="1895475" cy="1895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9525" cap="sq">
              <a:solidFill>
                <a:srgbClr val="5F5E58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contourClr>
                <a:srgbClr val="FFFFFF"/>
              </a:contourClr>
            </a:sp3d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FD6C41-9F02-465B-8331-7D05745AE4C4}"/>
              </a:ext>
            </a:extLst>
          </p:cNvPr>
          <p:cNvGrpSpPr/>
          <p:nvPr/>
        </p:nvGrpSpPr>
        <p:grpSpPr>
          <a:xfrm>
            <a:off x="7166952" y="2024688"/>
            <a:ext cx="2791194" cy="1975075"/>
            <a:chOff x="4849551" y="2477502"/>
            <a:chExt cx="2791194" cy="19750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1C1A1C-32E6-465B-BCB8-3EFE78AB753E}"/>
                </a:ext>
              </a:extLst>
            </p:cNvPr>
            <p:cNvSpPr/>
            <p:nvPr/>
          </p:nvSpPr>
          <p:spPr>
            <a:xfrm>
              <a:off x="4924831" y="2571806"/>
              <a:ext cx="2715914" cy="1880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4" descr="paper.js에 대한 이미지 검색결과">
              <a:extLst>
                <a:ext uri="{FF2B5EF4-FFF2-40B4-BE49-F238E27FC236}">
                  <a16:creationId xmlns:a16="http://schemas.microsoft.com/office/drawing/2014/main" id="{C32A7B7F-227C-4F4E-B8BE-085BAD487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551" y="2477502"/>
              <a:ext cx="2715914" cy="18807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9525" cap="sq">
              <a:solidFill>
                <a:srgbClr val="5F5E58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96C734-1167-4567-8DC3-850D8842ABA2}"/>
              </a:ext>
            </a:extLst>
          </p:cNvPr>
          <p:cNvGrpSpPr/>
          <p:nvPr/>
        </p:nvGrpSpPr>
        <p:grpSpPr>
          <a:xfrm>
            <a:off x="2185352" y="4122567"/>
            <a:ext cx="2162180" cy="403171"/>
            <a:chOff x="1935026" y="2105161"/>
            <a:chExt cx="2162180" cy="403171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6BC32CF-362E-43D2-B235-AD2E0B933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899C7A-C737-40C2-B160-B52889BB4C25}"/>
                </a:ext>
              </a:extLst>
            </p:cNvPr>
            <p:cNvSpPr txBox="1"/>
            <p:nvPr/>
          </p:nvSpPr>
          <p:spPr>
            <a:xfrm>
              <a:off x="2012981" y="212208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Angular CLI 8.1.2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5491B84-A4D3-434A-ACF5-26FB1F9907A2}"/>
              </a:ext>
            </a:extLst>
          </p:cNvPr>
          <p:cNvGrpSpPr/>
          <p:nvPr/>
        </p:nvGrpSpPr>
        <p:grpSpPr>
          <a:xfrm>
            <a:off x="7564172" y="4094067"/>
            <a:ext cx="1921473" cy="403171"/>
            <a:chOff x="1935026" y="2105161"/>
            <a:chExt cx="1921473" cy="40317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3EEBBD4-1524-41E5-81D1-F10F2853DB80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0E3226-40AA-4F9A-9D71-D718DF1461AB}"/>
                </a:ext>
              </a:extLst>
            </p:cNvPr>
            <p:cNvSpPr txBox="1"/>
            <p:nvPr/>
          </p:nvSpPr>
          <p:spPr>
            <a:xfrm>
              <a:off x="2012981" y="2122080"/>
              <a:ext cx="1843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Paper.js 0.12.3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DE43F-94D5-4ABB-9C26-E4E0B0C6B9BC}"/>
              </a:ext>
            </a:extLst>
          </p:cNvPr>
          <p:cNvSpPr txBox="1"/>
          <p:nvPr/>
        </p:nvSpPr>
        <p:spPr>
          <a:xfrm>
            <a:off x="1647451" y="4643859"/>
            <a:ext cx="316625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어플리케이션 프레임워크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Typescript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SPA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간편한 개발환경 구축 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F76365-148A-4E09-A753-F44033E9ED5C}"/>
              </a:ext>
            </a:extLst>
          </p:cNvPr>
          <p:cNvSpPr txBox="1"/>
          <p:nvPr/>
        </p:nvSpPr>
        <p:spPr>
          <a:xfrm>
            <a:off x="6500952" y="4649043"/>
            <a:ext cx="427642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HTML5 Canvas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 그래픽 처리 모듈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상호 작용 기능 제공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</a:t>
            </a: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도형 관련 함수 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애니메이션 처리 기능 제공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E78C887-0793-4CA5-A45C-1BEAC2E5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16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90" y="652394"/>
            <a:ext cx="805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EAB8E2-AF3F-4F07-998F-0669E5AA74FF}"/>
              </a:ext>
            </a:extLst>
          </p:cNvPr>
          <p:cNvSpPr txBox="1"/>
          <p:nvPr/>
        </p:nvSpPr>
        <p:spPr>
          <a:xfrm>
            <a:off x="2289252" y="1180991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프레임워크 및 사용 모듈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75C9E-2124-4CBF-8C01-F27289730256}"/>
              </a:ext>
            </a:extLst>
          </p:cNvPr>
          <p:cNvSpPr/>
          <p:nvPr/>
        </p:nvSpPr>
        <p:spPr>
          <a:xfrm>
            <a:off x="2364532" y="2125890"/>
            <a:ext cx="1895475" cy="18954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1C1A1C-32E6-465B-BCB8-3EFE78AB753E}"/>
              </a:ext>
            </a:extLst>
          </p:cNvPr>
          <p:cNvSpPr/>
          <p:nvPr/>
        </p:nvSpPr>
        <p:spPr>
          <a:xfrm>
            <a:off x="7123493" y="2497523"/>
            <a:ext cx="2867363" cy="1120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96C734-1167-4567-8DC3-850D8842ABA2}"/>
              </a:ext>
            </a:extLst>
          </p:cNvPr>
          <p:cNvGrpSpPr/>
          <p:nvPr/>
        </p:nvGrpSpPr>
        <p:grpSpPr>
          <a:xfrm>
            <a:off x="2446641" y="4122567"/>
            <a:ext cx="1639601" cy="403171"/>
            <a:chOff x="1935026" y="2105161"/>
            <a:chExt cx="1639601" cy="403171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6BC32CF-362E-43D2-B235-AD2E0B933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899C7A-C737-40C2-B160-B52889BB4C25}"/>
                </a:ext>
              </a:extLst>
            </p:cNvPr>
            <p:cNvSpPr txBox="1"/>
            <p:nvPr/>
          </p:nvSpPr>
          <p:spPr>
            <a:xfrm>
              <a:off x="2012981" y="2122080"/>
              <a:ext cx="1561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Nest.js 6.0.0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5491B84-A4D3-434A-ACF5-26FB1F9907A2}"/>
              </a:ext>
            </a:extLst>
          </p:cNvPr>
          <p:cNvGrpSpPr/>
          <p:nvPr/>
        </p:nvGrpSpPr>
        <p:grpSpPr>
          <a:xfrm>
            <a:off x="7825598" y="4119216"/>
            <a:ext cx="1299764" cy="403171"/>
            <a:chOff x="1935026" y="2105161"/>
            <a:chExt cx="1299764" cy="40317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3EEBBD4-1524-41E5-81D1-F10F2853DB80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0E3226-40AA-4F9A-9D71-D718DF1461AB}"/>
                </a:ext>
              </a:extLst>
            </p:cNvPr>
            <p:cNvSpPr txBox="1"/>
            <p:nvPr/>
          </p:nvSpPr>
          <p:spPr>
            <a:xfrm>
              <a:off x="2012981" y="2122080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Socket.io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DE43F-94D5-4ABB-9C26-E4E0B0C6B9BC}"/>
              </a:ext>
            </a:extLst>
          </p:cNvPr>
          <p:cNvSpPr txBox="1"/>
          <p:nvPr/>
        </p:nvSpPr>
        <p:spPr>
          <a:xfrm>
            <a:off x="1494559" y="4649043"/>
            <a:ext cx="363541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Side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App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 도구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Typescript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Spring MVC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유사한 아키텍처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플러그인 제공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F76365-148A-4E09-A753-F44033E9ED5C}"/>
              </a:ext>
            </a:extLst>
          </p:cNvPr>
          <p:cNvSpPr txBox="1"/>
          <p:nvPr/>
        </p:nvSpPr>
        <p:spPr>
          <a:xfrm>
            <a:off x="6933896" y="4649043"/>
            <a:ext cx="438293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브라우저와 백엔드 서버간 실시간</a:t>
            </a:r>
            <a:b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쌍방향 통신 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Namespace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이용해 </a:t>
            </a: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Room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구성 가능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 재연결기능 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D7571ED-79C6-44E5-8926-128CEE42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2838" y="2024688"/>
            <a:ext cx="1895475" cy="18954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39F1AB02-E799-4D1F-8E4D-142D1A31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9" y="2412393"/>
            <a:ext cx="2867363" cy="112006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A846E3-0722-4101-ACBE-13BB544B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9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EAB8E2-AF3F-4F07-998F-0669E5AA74FF}"/>
              </a:ext>
            </a:extLst>
          </p:cNvPr>
          <p:cNvSpPr txBox="1"/>
          <p:nvPr/>
        </p:nvSpPr>
        <p:spPr>
          <a:xfrm>
            <a:off x="2289252" y="1180991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프레임워크 및 사용 모듈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75C9E-2124-4CBF-8C01-F27289730256}"/>
              </a:ext>
            </a:extLst>
          </p:cNvPr>
          <p:cNvSpPr/>
          <p:nvPr/>
        </p:nvSpPr>
        <p:spPr>
          <a:xfrm>
            <a:off x="1512283" y="2497523"/>
            <a:ext cx="3787588" cy="1120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1C1A1C-32E6-465B-BCB8-3EFE78AB753E}"/>
              </a:ext>
            </a:extLst>
          </p:cNvPr>
          <p:cNvSpPr/>
          <p:nvPr/>
        </p:nvSpPr>
        <p:spPr>
          <a:xfrm>
            <a:off x="7766582" y="2005857"/>
            <a:ext cx="2736588" cy="36487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96C734-1167-4567-8DC3-850D8842ABA2}"/>
              </a:ext>
            </a:extLst>
          </p:cNvPr>
          <p:cNvGrpSpPr/>
          <p:nvPr/>
        </p:nvGrpSpPr>
        <p:grpSpPr>
          <a:xfrm>
            <a:off x="2446641" y="4122567"/>
            <a:ext cx="1506808" cy="403171"/>
            <a:chOff x="1935026" y="2105161"/>
            <a:chExt cx="1506808" cy="403171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6BC32CF-362E-43D2-B235-AD2E0B933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899C7A-C737-40C2-B160-B52889BB4C25}"/>
                </a:ext>
              </a:extLst>
            </p:cNvPr>
            <p:cNvSpPr txBox="1"/>
            <p:nvPr/>
          </p:nvSpPr>
          <p:spPr>
            <a:xfrm>
              <a:off x="2012981" y="2122080"/>
              <a:ext cx="1428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MediaSoup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DE43F-94D5-4ABB-9C26-E4E0B0C6B9BC}"/>
              </a:ext>
            </a:extLst>
          </p:cNvPr>
          <p:cNvSpPr txBox="1"/>
          <p:nvPr/>
        </p:nvSpPr>
        <p:spPr>
          <a:xfrm>
            <a:off x="1504814" y="4649043"/>
            <a:ext cx="363913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 Chat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모듈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Node.js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 자바스크립트</a:t>
            </a: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지원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Cross Platform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설치 없음</a:t>
            </a:r>
            <a:endParaRPr lang="en-US" altLang="ko-KR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0537CCD-3CB4-4A38-B75E-A0590E37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0589" y="2416747"/>
            <a:ext cx="3787588" cy="112006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B629FF-1B81-446D-B0B6-05984099E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87" y="1924050"/>
            <a:ext cx="2736599" cy="364879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137968-7221-47EF-BD84-4AE8A53D9EB3}"/>
              </a:ext>
            </a:extLst>
          </p:cNvPr>
          <p:cNvSpPr txBox="1"/>
          <p:nvPr/>
        </p:nvSpPr>
        <p:spPr>
          <a:xfrm>
            <a:off x="7443514" y="5736462"/>
            <a:ext cx="321934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MediaSoup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이용한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 Chat</a:t>
            </a:r>
          </a:p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아이패드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갤럭시탭</a:t>
            </a:r>
            <a:endParaRPr lang="en-US" altLang="ko-KR" sz="16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987609-17B6-47AC-9C36-33939229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35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D036FA-085D-48A5-91AA-F018E7DADF9F}"/>
              </a:ext>
            </a:extLst>
          </p:cNvPr>
          <p:cNvSpPr/>
          <p:nvPr/>
        </p:nvSpPr>
        <p:spPr>
          <a:xfrm>
            <a:off x="1917810" y="3638707"/>
            <a:ext cx="1158958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EAB8E2-AF3F-4F07-998F-0669E5AA74FF}"/>
              </a:ext>
            </a:extLst>
          </p:cNvPr>
          <p:cNvSpPr txBox="1"/>
          <p:nvPr/>
        </p:nvSpPr>
        <p:spPr>
          <a:xfrm>
            <a:off x="2289252" y="118099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 개발환경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75C9E-2124-4CBF-8C01-F27289730256}"/>
              </a:ext>
            </a:extLst>
          </p:cNvPr>
          <p:cNvSpPr/>
          <p:nvPr/>
        </p:nvSpPr>
        <p:spPr>
          <a:xfrm>
            <a:off x="1840296" y="2015712"/>
            <a:ext cx="1318945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96C734-1167-4567-8DC3-850D8842ABA2}"/>
              </a:ext>
            </a:extLst>
          </p:cNvPr>
          <p:cNvGrpSpPr/>
          <p:nvPr/>
        </p:nvGrpSpPr>
        <p:grpSpPr>
          <a:xfrm>
            <a:off x="3646126" y="1939171"/>
            <a:ext cx="1161906" cy="403171"/>
            <a:chOff x="1935026" y="2105161"/>
            <a:chExt cx="1161906" cy="403171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6BC32CF-362E-43D2-B235-AD2E0B933497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899C7A-C737-40C2-B160-B52889BB4C25}"/>
                </a:ext>
              </a:extLst>
            </p:cNvPr>
            <p:cNvSpPr txBox="1"/>
            <p:nvPr/>
          </p:nvSpPr>
          <p:spPr>
            <a:xfrm>
              <a:off x="2012981" y="2122080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Node JS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DE43F-94D5-4ABB-9C26-E4E0B0C6B9BC}"/>
              </a:ext>
            </a:extLst>
          </p:cNvPr>
          <p:cNvSpPr txBox="1"/>
          <p:nvPr/>
        </p:nvSpPr>
        <p:spPr>
          <a:xfrm>
            <a:off x="3863266" y="2303925"/>
            <a:ext cx="3833101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NodeJS Foundation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10.16.03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라이선스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MIT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허가서</a:t>
            </a:r>
            <a:endParaRPr lang="en-US" altLang="ko-KR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7E39447-36B6-4D48-9E91-1FFD0125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7823" y="1952652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B109D1-F5D0-481B-A668-EDDF2BAE8D25}"/>
              </a:ext>
            </a:extLst>
          </p:cNvPr>
          <p:cNvGrpSpPr/>
          <p:nvPr/>
        </p:nvGrpSpPr>
        <p:grpSpPr>
          <a:xfrm>
            <a:off x="3646126" y="3516511"/>
            <a:ext cx="1624917" cy="403171"/>
            <a:chOff x="1935026" y="2105161"/>
            <a:chExt cx="1624917" cy="40317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EF9A353-64C0-4DE1-B044-816884B854BC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D3F957-9711-45C4-9F10-233DD0876B75}"/>
                </a:ext>
              </a:extLst>
            </p:cNvPr>
            <p:cNvSpPr txBox="1"/>
            <p:nvPr/>
          </p:nvSpPr>
          <p:spPr>
            <a:xfrm>
              <a:off x="2012981" y="2122080"/>
              <a:ext cx="1546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Windows 10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896B2A7-C94C-4D0A-9F26-66DE9F505B82}"/>
              </a:ext>
            </a:extLst>
          </p:cNvPr>
          <p:cNvSpPr txBox="1"/>
          <p:nvPr/>
        </p:nvSpPr>
        <p:spPr>
          <a:xfrm>
            <a:off x="3863266" y="3881265"/>
            <a:ext cx="3491661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MicroSoft Inc.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Version 1909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사용용도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개발서버 운영체제</a:t>
            </a:r>
            <a:endParaRPr lang="en-US" altLang="ko-KR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7AA12C-A1C9-4859-9EBC-15352475FBED}"/>
              </a:ext>
            </a:extLst>
          </p:cNvPr>
          <p:cNvSpPr/>
          <p:nvPr/>
        </p:nvSpPr>
        <p:spPr>
          <a:xfrm>
            <a:off x="1855453" y="5254164"/>
            <a:ext cx="1313432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DFF7CDC-B593-4EB4-810C-49CFE0F4F0E1}"/>
              </a:ext>
            </a:extLst>
          </p:cNvPr>
          <p:cNvGrpSpPr/>
          <p:nvPr/>
        </p:nvGrpSpPr>
        <p:grpSpPr>
          <a:xfrm>
            <a:off x="3646126" y="5107332"/>
            <a:ext cx="1086564" cy="403171"/>
            <a:chOff x="1935026" y="2105161"/>
            <a:chExt cx="1086564" cy="40317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4773FCD-582A-4AA9-9ECE-FC8FCC3A3B4C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5727A-3195-4A48-9BD9-983751596A01}"/>
                </a:ext>
              </a:extLst>
            </p:cNvPr>
            <p:cNvSpPr txBox="1"/>
            <p:nvPr/>
          </p:nvSpPr>
          <p:spPr>
            <a:xfrm>
              <a:off x="2012981" y="2122080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Ubuntu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59BF53-42E5-430C-B28A-1E3A650C588C}"/>
              </a:ext>
            </a:extLst>
          </p:cNvPr>
          <p:cNvSpPr txBox="1"/>
          <p:nvPr/>
        </p:nvSpPr>
        <p:spPr>
          <a:xfrm>
            <a:off x="3863266" y="5472086"/>
            <a:ext cx="4315605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캐노니컬 유한회사</a:t>
            </a:r>
            <a:endParaRPr lang="en-US" altLang="ko-KR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18.04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사용용도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배포서버 및 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DB</a:t>
            </a: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 운영체제</a:t>
            </a:r>
            <a:endParaRPr lang="en-US" altLang="ko-KR" sz="14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4B889DD0-165F-49B2-A880-7C9C8B65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2635" y="3560877"/>
            <a:ext cx="1158958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5313D241-0A4C-451F-A983-2B87970F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4426" y="5183873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B06FC83B-D65D-4D47-A2CD-BDC06E73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7499" y="5183873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310827-56DE-432A-ADB5-088778C3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65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5.2</a:t>
            </a:r>
            <a:endParaRPr lang="ko-KR" altLang="en-US" sz="3200" b="1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EAB8E2-AF3F-4F07-998F-0669E5AA74FF}"/>
              </a:ext>
            </a:extLst>
          </p:cNvPr>
          <p:cNvSpPr txBox="1"/>
          <p:nvPr/>
        </p:nvSpPr>
        <p:spPr>
          <a:xfrm>
            <a:off x="2289252" y="118099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 개발환경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75C9E-2124-4CBF-8C01-F27289730256}"/>
              </a:ext>
            </a:extLst>
          </p:cNvPr>
          <p:cNvSpPr/>
          <p:nvPr/>
        </p:nvSpPr>
        <p:spPr>
          <a:xfrm>
            <a:off x="1811659" y="1973267"/>
            <a:ext cx="1318945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7E39447-36B6-4D48-9E91-1FFD0125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7761" y="1948307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5FBA78-DFE2-4838-B6D6-362F9BC7C2B4}"/>
              </a:ext>
            </a:extLst>
          </p:cNvPr>
          <p:cNvSpPr/>
          <p:nvPr/>
        </p:nvSpPr>
        <p:spPr>
          <a:xfrm>
            <a:off x="1811659" y="3615709"/>
            <a:ext cx="1318945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0F2F778-273F-425B-957F-F865ADFC2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7761" y="3590749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B4B904-3844-4570-B3CA-7CE4C6B0C890}"/>
              </a:ext>
            </a:extLst>
          </p:cNvPr>
          <p:cNvSpPr/>
          <p:nvPr/>
        </p:nvSpPr>
        <p:spPr>
          <a:xfrm>
            <a:off x="1811659" y="5283111"/>
            <a:ext cx="1318945" cy="13189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2483E11-F9EC-4BEB-9CAA-2C7F3003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7761" y="5258151"/>
            <a:ext cx="1318945" cy="131894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5F5E58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F2EE304B-44F4-43E9-A046-D5FB4BC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34</a:t>
            </a:fld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C019AB6-FD98-4577-91B3-802C2583B5D4}"/>
              </a:ext>
            </a:extLst>
          </p:cNvPr>
          <p:cNvGrpSpPr/>
          <p:nvPr/>
        </p:nvGrpSpPr>
        <p:grpSpPr>
          <a:xfrm>
            <a:off x="3646126" y="1939171"/>
            <a:ext cx="1456346" cy="403171"/>
            <a:chOff x="1935026" y="2105161"/>
            <a:chExt cx="1456346" cy="40317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D2E3ACE-4C4D-4550-9C96-99743FF6843B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4FE85E-5C6D-465A-B67F-94B5BFCDCC58}"/>
                </a:ext>
              </a:extLst>
            </p:cNvPr>
            <p:cNvSpPr txBox="1"/>
            <p:nvPr/>
          </p:nvSpPr>
          <p:spPr>
            <a:xfrm>
              <a:off x="2012981" y="2122080"/>
              <a:ext cx="13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WebStorm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BA2F6DF-E2DF-4945-8486-1EC4F05BCB38}"/>
              </a:ext>
            </a:extLst>
          </p:cNvPr>
          <p:cNvSpPr txBox="1"/>
          <p:nvPr/>
        </p:nvSpPr>
        <p:spPr>
          <a:xfrm>
            <a:off x="3863266" y="2303925"/>
            <a:ext cx="4069768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JetBrains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개발언어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HTML, CSS, Typescript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2019.2.1.0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703C1A0-4810-4F4C-A1E3-94BD74F84F0B}"/>
              </a:ext>
            </a:extLst>
          </p:cNvPr>
          <p:cNvGrpSpPr/>
          <p:nvPr/>
        </p:nvGrpSpPr>
        <p:grpSpPr>
          <a:xfrm>
            <a:off x="3646126" y="3516511"/>
            <a:ext cx="1344648" cy="403171"/>
            <a:chOff x="1935026" y="2105161"/>
            <a:chExt cx="1344648" cy="40317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C367997-5129-42B6-A24B-3433EE356F31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ED13FA-4F88-4CDB-B5CB-9608ADF15F07}"/>
                </a:ext>
              </a:extLst>
            </p:cNvPr>
            <p:cNvSpPr txBox="1"/>
            <p:nvPr/>
          </p:nvSpPr>
          <p:spPr>
            <a:xfrm>
              <a:off x="2012981" y="2122080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MongoDB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D728E68-8B2E-476C-A106-AEC0EC81EAD1}"/>
              </a:ext>
            </a:extLst>
          </p:cNvPr>
          <p:cNvSpPr txBox="1"/>
          <p:nvPr/>
        </p:nvSpPr>
        <p:spPr>
          <a:xfrm>
            <a:off x="3863266" y="3881265"/>
            <a:ext cx="3331361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MongoDB Inc.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4.2.0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사용용도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SSPL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79AA06D-F51E-4D24-9429-3DC66F6D705D}"/>
              </a:ext>
            </a:extLst>
          </p:cNvPr>
          <p:cNvGrpSpPr/>
          <p:nvPr/>
        </p:nvGrpSpPr>
        <p:grpSpPr>
          <a:xfrm>
            <a:off x="3646126" y="5107332"/>
            <a:ext cx="1240453" cy="403171"/>
            <a:chOff x="1935026" y="2105161"/>
            <a:chExt cx="1240453" cy="40317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22E7807-7FB6-4348-9909-56E3C94F2D2A}"/>
                </a:ext>
              </a:extLst>
            </p:cNvPr>
            <p:cNvCxnSpPr>
              <a:cxnSpLocks/>
            </p:cNvCxnSpPr>
            <p:nvPr/>
          </p:nvCxnSpPr>
          <p:spPr>
            <a:xfrm>
              <a:off x="1935026" y="2105161"/>
              <a:ext cx="0" cy="40317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6901DA-D4AB-41EA-8D1B-E1F33204BA50}"/>
                </a:ext>
              </a:extLst>
            </p:cNvPr>
            <p:cNvSpPr txBox="1"/>
            <p:nvPr/>
          </p:nvSpPr>
          <p:spPr>
            <a:xfrm>
              <a:off x="2012981" y="2122080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PostMan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BADC191-AFAA-41F2-86BC-45F041F41872}"/>
              </a:ext>
            </a:extLst>
          </p:cNvPr>
          <p:cNvSpPr txBox="1"/>
          <p:nvPr/>
        </p:nvSpPr>
        <p:spPr>
          <a:xfrm>
            <a:off x="3863266" y="5472086"/>
            <a:ext cx="289855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개발사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: PostMan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사용버전</a:t>
            </a:r>
            <a:r>
              <a:rPr lang="en-US" altLang="ko-KR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: 7.13.0</a:t>
            </a:r>
          </a:p>
        </p:txBody>
      </p:sp>
    </p:spTree>
    <p:extLst>
      <p:ext uri="{BB962C8B-B14F-4D97-AF65-F5344CB8AC3E}">
        <p14:creationId xmlns:p14="http://schemas.microsoft.com/office/powerpoint/2010/main" val="209086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701E93AF-6B93-49F3-AAA5-1912933F62AF}"/>
              </a:ext>
            </a:extLst>
          </p:cNvPr>
          <p:cNvSpPr/>
          <p:nvPr/>
        </p:nvSpPr>
        <p:spPr>
          <a:xfrm>
            <a:off x="2260894" y="2488614"/>
            <a:ext cx="7850846" cy="34285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796074" y="652394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업무 분담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5061A94-7018-43D0-A8E6-557ECCC8A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19813"/>
              </p:ext>
            </p:extLst>
          </p:nvPr>
        </p:nvGraphicFramePr>
        <p:xfrm>
          <a:off x="2203859" y="2364330"/>
          <a:ext cx="7784281" cy="34364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40347">
                  <a:extLst>
                    <a:ext uri="{9D8B030D-6E8A-4147-A177-3AD203B41FA5}">
                      <a16:colId xmlns:a16="http://schemas.microsoft.com/office/drawing/2014/main" val="478917317"/>
                    </a:ext>
                  </a:extLst>
                </a:gridCol>
                <a:gridCol w="3099765">
                  <a:extLst>
                    <a:ext uri="{9D8B030D-6E8A-4147-A177-3AD203B41FA5}">
                      <a16:colId xmlns:a16="http://schemas.microsoft.com/office/drawing/2014/main" val="3333240051"/>
                    </a:ext>
                  </a:extLst>
                </a:gridCol>
                <a:gridCol w="3344169">
                  <a:extLst>
                    <a:ext uri="{9D8B030D-6E8A-4147-A177-3AD203B41FA5}">
                      <a16:colId xmlns:a16="http://schemas.microsoft.com/office/drawing/2014/main" val="1372936860"/>
                    </a:ext>
                  </a:extLst>
                </a:gridCol>
              </a:tblGrid>
              <a:tr h="627535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나승철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윤상현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934751"/>
                  </a:ext>
                </a:extLst>
              </a:tr>
              <a:tr h="93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Infinite Canvas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설계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소셜로그인 기능  설계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동기화 기능 설계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화이트 보드 그리기도구 설계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프로젝트 보조도구 설계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Video Chat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170051"/>
                  </a:ext>
                </a:extLst>
              </a:tr>
              <a:tr h="93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InfiniteCanvas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구현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소셜로그인</a:t>
                      </a: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구현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동기화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화이트보드 그리기도구 구현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프로젝트 보조도구 기능 구현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VideoChat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200957"/>
                  </a:ext>
                </a:extLst>
              </a:tr>
              <a:tr h="93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프론트 엔드 기능 테스트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백엔드 서버 테스트 및 </a:t>
                      </a: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API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검증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동기화 기능 테스트</a:t>
                      </a:r>
                      <a:endParaRPr lang="en-US" altLang="ko-KR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VideoChat </a:t>
                      </a:r>
                      <a:r>
                        <a:rPr lang="ko-KR" altLang="en-US" sz="14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 테스트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4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139702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59970F-C644-441C-9DA3-F501DD2A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1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4BD1A4-3319-47DC-8D8F-FC7701EB369A}"/>
              </a:ext>
            </a:extLst>
          </p:cNvPr>
          <p:cNvSpPr/>
          <p:nvPr/>
        </p:nvSpPr>
        <p:spPr>
          <a:xfrm>
            <a:off x="423495" y="1707092"/>
            <a:ext cx="11578005" cy="49927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796074" y="652394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980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종합설계 수행일정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3287A0-C261-4B4F-8472-D42648996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64043"/>
              </p:ext>
            </p:extLst>
          </p:nvPr>
        </p:nvGraphicFramePr>
        <p:xfrm>
          <a:off x="342900" y="1638300"/>
          <a:ext cx="11578005" cy="49927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84491">
                  <a:extLst>
                    <a:ext uri="{9D8B030D-6E8A-4147-A177-3AD203B41FA5}">
                      <a16:colId xmlns:a16="http://schemas.microsoft.com/office/drawing/2014/main" val="265050416"/>
                    </a:ext>
                  </a:extLst>
                </a:gridCol>
                <a:gridCol w="1147363">
                  <a:extLst>
                    <a:ext uri="{9D8B030D-6E8A-4147-A177-3AD203B41FA5}">
                      <a16:colId xmlns:a16="http://schemas.microsoft.com/office/drawing/2014/main" val="78553875"/>
                    </a:ext>
                  </a:extLst>
                </a:gridCol>
                <a:gridCol w="1147363">
                  <a:extLst>
                    <a:ext uri="{9D8B030D-6E8A-4147-A177-3AD203B41FA5}">
                      <a16:colId xmlns:a16="http://schemas.microsoft.com/office/drawing/2014/main" val="2764097425"/>
                    </a:ext>
                  </a:extLst>
                </a:gridCol>
                <a:gridCol w="1160550">
                  <a:extLst>
                    <a:ext uri="{9D8B030D-6E8A-4147-A177-3AD203B41FA5}">
                      <a16:colId xmlns:a16="http://schemas.microsoft.com/office/drawing/2014/main" val="4266992975"/>
                    </a:ext>
                  </a:extLst>
                </a:gridCol>
                <a:gridCol w="1160550">
                  <a:extLst>
                    <a:ext uri="{9D8B030D-6E8A-4147-A177-3AD203B41FA5}">
                      <a16:colId xmlns:a16="http://schemas.microsoft.com/office/drawing/2014/main" val="3677768383"/>
                    </a:ext>
                  </a:extLst>
                </a:gridCol>
                <a:gridCol w="1237828">
                  <a:extLst>
                    <a:ext uri="{9D8B030D-6E8A-4147-A177-3AD203B41FA5}">
                      <a16:colId xmlns:a16="http://schemas.microsoft.com/office/drawing/2014/main" val="1401062700"/>
                    </a:ext>
                  </a:extLst>
                </a:gridCol>
                <a:gridCol w="1237828">
                  <a:extLst>
                    <a:ext uri="{9D8B030D-6E8A-4147-A177-3AD203B41FA5}">
                      <a16:colId xmlns:a16="http://schemas.microsoft.com/office/drawing/2014/main" val="2658246164"/>
                    </a:ext>
                  </a:extLst>
                </a:gridCol>
                <a:gridCol w="1251016">
                  <a:extLst>
                    <a:ext uri="{9D8B030D-6E8A-4147-A177-3AD203B41FA5}">
                      <a16:colId xmlns:a16="http://schemas.microsoft.com/office/drawing/2014/main" val="1119302269"/>
                    </a:ext>
                  </a:extLst>
                </a:gridCol>
                <a:gridCol w="1251016">
                  <a:extLst>
                    <a:ext uri="{9D8B030D-6E8A-4147-A177-3AD203B41FA5}">
                      <a16:colId xmlns:a16="http://schemas.microsoft.com/office/drawing/2014/main" val="3797081425"/>
                    </a:ext>
                  </a:extLst>
                </a:gridCol>
              </a:tblGrid>
              <a:tr h="38759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r>
                        <a:rPr lang="ko-KR" altLang="en-US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  <a:r>
                        <a:rPr lang="en-US" altLang="ko-KR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~</a:t>
                      </a:r>
                      <a:endParaRPr lang="ko-KR" altLang="en-US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659384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자료조사</a:t>
                      </a: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요구사항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06996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시스템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339070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화이트보드 웹앱기능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554308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백엔드</a:t>
                      </a:r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서버 및 </a:t>
                      </a:r>
                      <a:r>
                        <a:rPr lang="en-US" altLang="ko-KR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DB</a:t>
                      </a:r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서버구축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400473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백엔드서버</a:t>
                      </a:r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컨트롤러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183739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화이트보드 웹앱과 </a:t>
                      </a: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백엔드 서버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960828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테스트 </a:t>
                      </a:r>
                      <a:r>
                        <a:rPr lang="en-US" altLang="ko-KR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&amp;</a:t>
                      </a:r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디버깅</a:t>
                      </a:r>
                      <a:endParaRPr lang="en-US" altLang="ko-KR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데모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91747"/>
                  </a:ext>
                </a:extLst>
              </a:tr>
              <a:tr h="5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v"/>
                      </a:pPr>
                      <a:endParaRPr lang="ko-KR" altLang="en-US" sz="12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20358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CEB20F8-D795-4F92-87A9-FCB1C7E48C0F}"/>
              </a:ext>
            </a:extLst>
          </p:cNvPr>
          <p:cNvSpPr/>
          <p:nvPr/>
        </p:nvSpPr>
        <p:spPr>
          <a:xfrm>
            <a:off x="2336007" y="2133599"/>
            <a:ext cx="1150620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755412-7002-498D-B1CC-C33E6EB6E3A2}"/>
              </a:ext>
            </a:extLst>
          </p:cNvPr>
          <p:cNvSpPr/>
          <p:nvPr/>
        </p:nvSpPr>
        <p:spPr>
          <a:xfrm>
            <a:off x="3486626" y="2715705"/>
            <a:ext cx="2279174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383E15-0340-4AF1-ACF7-8B65DF657FE2}"/>
              </a:ext>
            </a:extLst>
          </p:cNvPr>
          <p:cNvSpPr/>
          <p:nvPr/>
        </p:nvSpPr>
        <p:spPr>
          <a:xfrm>
            <a:off x="3486627" y="3284537"/>
            <a:ext cx="4685530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B93827-A9FD-4573-A1D5-107A322F3960}"/>
              </a:ext>
            </a:extLst>
          </p:cNvPr>
          <p:cNvSpPr/>
          <p:nvPr/>
        </p:nvSpPr>
        <p:spPr>
          <a:xfrm>
            <a:off x="3486626" y="3853369"/>
            <a:ext cx="4685530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E59BE-82FB-4835-8626-72AAD2C8E4DE}"/>
              </a:ext>
            </a:extLst>
          </p:cNvPr>
          <p:cNvSpPr/>
          <p:nvPr/>
        </p:nvSpPr>
        <p:spPr>
          <a:xfrm>
            <a:off x="3486627" y="4435475"/>
            <a:ext cx="4685530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863BDD-0664-4397-8C90-FB61C1B543AB}"/>
              </a:ext>
            </a:extLst>
          </p:cNvPr>
          <p:cNvSpPr/>
          <p:nvPr/>
        </p:nvSpPr>
        <p:spPr>
          <a:xfrm>
            <a:off x="4614863" y="5004307"/>
            <a:ext cx="3571195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791908-3493-48DD-8220-D492EC29DA3B}"/>
              </a:ext>
            </a:extLst>
          </p:cNvPr>
          <p:cNvSpPr/>
          <p:nvPr/>
        </p:nvSpPr>
        <p:spPr>
          <a:xfrm>
            <a:off x="6952343" y="5582478"/>
            <a:ext cx="3701143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17CDBC-94AB-401D-ADAD-CE74451B6F9C}"/>
              </a:ext>
            </a:extLst>
          </p:cNvPr>
          <p:cNvSpPr/>
          <p:nvPr/>
        </p:nvSpPr>
        <p:spPr>
          <a:xfrm>
            <a:off x="8186058" y="6158389"/>
            <a:ext cx="3734848" cy="3619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69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796074" y="652394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필요기술 및 참고문헌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24E1C6-19FD-4028-893D-9EA0339CA74C}"/>
              </a:ext>
            </a:extLst>
          </p:cNvPr>
          <p:cNvGrpSpPr/>
          <p:nvPr/>
        </p:nvGrpSpPr>
        <p:grpSpPr>
          <a:xfrm>
            <a:off x="1073712" y="2042267"/>
            <a:ext cx="7003401" cy="615554"/>
            <a:chOff x="1073712" y="2042267"/>
            <a:chExt cx="7003401" cy="61555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A0A9C08-4CC3-4A6F-B099-A9C52B450FE6}"/>
                </a:ext>
              </a:extLst>
            </p:cNvPr>
            <p:cNvGrpSpPr/>
            <p:nvPr/>
          </p:nvGrpSpPr>
          <p:grpSpPr>
            <a:xfrm>
              <a:off x="1073712" y="2042267"/>
              <a:ext cx="1950650" cy="307777"/>
              <a:chOff x="1935026" y="2137212"/>
              <a:chExt cx="1950650" cy="307777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AE28D25-7B04-4894-B5C9-C28A46789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9AFC35-7314-4D78-83B6-812204DEAAA8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18663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WebSocket</a:t>
                </a:r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레퍼런스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6514FA-EE85-4FDE-AD59-26FADC94E358}"/>
                </a:ext>
              </a:extLst>
            </p:cNvPr>
            <p:cNvSpPr txBox="1"/>
            <p:nvPr/>
          </p:nvSpPr>
          <p:spPr>
            <a:xfrm>
              <a:off x="1343025" y="2350044"/>
              <a:ext cx="673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2"/>
                </a:rPr>
                <a:t>http://woowabros.github.io/woowabros/2017/09/12/realtime-service.html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9F4FC3-3798-40DA-9162-B980295D518E}"/>
              </a:ext>
            </a:extLst>
          </p:cNvPr>
          <p:cNvGrpSpPr/>
          <p:nvPr/>
        </p:nvGrpSpPr>
        <p:grpSpPr>
          <a:xfrm>
            <a:off x="1073712" y="2779955"/>
            <a:ext cx="4766763" cy="615554"/>
            <a:chOff x="1073712" y="2042267"/>
            <a:chExt cx="4766763" cy="6155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D23DED-97A2-480F-834F-D2631384C9C4}"/>
                </a:ext>
              </a:extLst>
            </p:cNvPr>
            <p:cNvGrpSpPr/>
            <p:nvPr/>
          </p:nvGrpSpPr>
          <p:grpSpPr>
            <a:xfrm>
              <a:off x="1073712" y="2042267"/>
              <a:ext cx="2692711" cy="307777"/>
              <a:chOff x="1935026" y="2137212"/>
              <a:chExt cx="2692711" cy="307777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2430B10-8BA4-494F-89CC-8C2B7EE66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044CF-6ABF-4459-A94A-A070BCB30CA4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2608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현재 서비스중인 화이트보드 정보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9F9E24-2FE7-4E4F-B284-CFFE672D5EFA}"/>
                </a:ext>
              </a:extLst>
            </p:cNvPr>
            <p:cNvSpPr txBox="1"/>
            <p:nvPr/>
          </p:nvSpPr>
          <p:spPr>
            <a:xfrm>
              <a:off x="1343025" y="2350044"/>
              <a:ext cx="449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3"/>
                </a:rPr>
                <a:t>https://zapier.com/blog/best-online-whiteboard/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4DAA30-C654-4D2A-90B0-77CA81B93555}"/>
              </a:ext>
            </a:extLst>
          </p:cNvPr>
          <p:cNvGrpSpPr/>
          <p:nvPr/>
        </p:nvGrpSpPr>
        <p:grpSpPr>
          <a:xfrm>
            <a:off x="1073712" y="3532776"/>
            <a:ext cx="6405545" cy="615554"/>
            <a:chOff x="1073712" y="2042267"/>
            <a:chExt cx="6405545" cy="61555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888933F-2C76-4E73-8AF0-E7D52A94E872}"/>
                </a:ext>
              </a:extLst>
            </p:cNvPr>
            <p:cNvGrpSpPr/>
            <p:nvPr/>
          </p:nvGrpSpPr>
          <p:grpSpPr>
            <a:xfrm>
              <a:off x="1073712" y="2042267"/>
              <a:ext cx="4612532" cy="307777"/>
              <a:chOff x="1935026" y="2137212"/>
              <a:chExt cx="4612532" cy="307777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BD0DF188-DA17-4707-8CFB-F71391295F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C85890-1699-4BFF-9427-0503AC2ACCA2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45282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Web </a:t>
                </a:r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환경에서 전자 펜을 이용한 그리기 기능 관련 레퍼런스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6F5A2A-4938-4D33-B27B-457192E24582}"/>
                </a:ext>
              </a:extLst>
            </p:cNvPr>
            <p:cNvSpPr txBox="1"/>
            <p:nvPr/>
          </p:nvSpPr>
          <p:spPr>
            <a:xfrm>
              <a:off x="1343025" y="2350044"/>
              <a:ext cx="6136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4"/>
                </a:rPr>
                <a:t>https://github.com/soswow/fit-curve/blob/master/demo/demo.js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566C22-4E6A-4481-8D37-207C78365056}"/>
              </a:ext>
            </a:extLst>
          </p:cNvPr>
          <p:cNvGrpSpPr/>
          <p:nvPr/>
        </p:nvGrpSpPr>
        <p:grpSpPr>
          <a:xfrm>
            <a:off x="1073712" y="4270464"/>
            <a:ext cx="6719733" cy="615554"/>
            <a:chOff x="1073712" y="2042267"/>
            <a:chExt cx="6719733" cy="61555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88B7B41-7495-4FBA-99A0-FC647BFC3FDB}"/>
                </a:ext>
              </a:extLst>
            </p:cNvPr>
            <p:cNvGrpSpPr/>
            <p:nvPr/>
          </p:nvGrpSpPr>
          <p:grpSpPr>
            <a:xfrm>
              <a:off x="1073712" y="2042267"/>
              <a:ext cx="2899499" cy="307777"/>
              <a:chOff x="1935026" y="2137212"/>
              <a:chExt cx="2899499" cy="30777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37FCE77C-822B-4741-8DA3-97F3DDA0B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2219A-80DD-4E4F-8497-14EA57278311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28151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OAuth 2.0 </a:t>
                </a:r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관련 인증기술 레퍼런스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E9FD71-ADF6-4118-9DDB-3E540970B451}"/>
                </a:ext>
              </a:extLst>
            </p:cNvPr>
            <p:cNvSpPr txBox="1"/>
            <p:nvPr/>
          </p:nvSpPr>
          <p:spPr>
            <a:xfrm>
              <a:off x="1343025" y="2350044"/>
              <a:ext cx="6450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5"/>
                </a:rPr>
                <a:t>https://developers.google.com/identity/protocols/OAuth2WebServer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3B9CDA-5E1E-429F-A4DE-88927C52C91C}"/>
              </a:ext>
            </a:extLst>
          </p:cNvPr>
          <p:cNvGrpSpPr/>
          <p:nvPr/>
        </p:nvGrpSpPr>
        <p:grpSpPr>
          <a:xfrm>
            <a:off x="1073712" y="5038417"/>
            <a:ext cx="2117704" cy="615554"/>
            <a:chOff x="1073712" y="2042267"/>
            <a:chExt cx="2117704" cy="61555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B01ED97-21A6-4B14-B5F9-FB549BA25FB0}"/>
                </a:ext>
              </a:extLst>
            </p:cNvPr>
            <p:cNvGrpSpPr/>
            <p:nvPr/>
          </p:nvGrpSpPr>
          <p:grpSpPr>
            <a:xfrm>
              <a:off x="1073712" y="2042267"/>
              <a:ext cx="2042405" cy="307777"/>
              <a:chOff x="1935026" y="2137212"/>
              <a:chExt cx="2042405" cy="307777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F54D3FCD-EE85-4D19-A297-F2F7D5F1C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60523C-D652-4B3D-BF0C-1CD479503E52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1958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Paper.js </a:t>
                </a:r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관련 레퍼런스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BB9AEC-C824-4539-B625-CEBF3F4D1FBD}"/>
                </a:ext>
              </a:extLst>
            </p:cNvPr>
            <p:cNvSpPr txBox="1"/>
            <p:nvPr/>
          </p:nvSpPr>
          <p:spPr>
            <a:xfrm>
              <a:off x="1343025" y="2350044"/>
              <a:ext cx="184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6"/>
                </a:rPr>
                <a:t>http://paperjs.org/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3CA93E-FF31-4E4A-BB95-086C452273F0}"/>
              </a:ext>
            </a:extLst>
          </p:cNvPr>
          <p:cNvGrpSpPr/>
          <p:nvPr/>
        </p:nvGrpSpPr>
        <p:grpSpPr>
          <a:xfrm>
            <a:off x="1073712" y="5776105"/>
            <a:ext cx="2833776" cy="615554"/>
            <a:chOff x="1073712" y="2042267"/>
            <a:chExt cx="2833776" cy="61555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301E49E-66D2-4DE2-8164-9B5895CB84D0}"/>
                </a:ext>
              </a:extLst>
            </p:cNvPr>
            <p:cNvGrpSpPr/>
            <p:nvPr/>
          </p:nvGrpSpPr>
          <p:grpSpPr>
            <a:xfrm>
              <a:off x="1073712" y="2042267"/>
              <a:ext cx="2833776" cy="307777"/>
              <a:chOff x="1935026" y="2137212"/>
              <a:chExt cx="2833776" cy="307777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C9FE163-3A1F-4EC4-87F7-0CC2D3557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52345"/>
                <a:ext cx="0" cy="27751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31A613-0CFD-4510-8D73-7FD6955B7C09}"/>
                  </a:ext>
                </a:extLst>
              </p:cNvPr>
              <p:cNvSpPr txBox="1"/>
              <p:nvPr/>
            </p:nvSpPr>
            <p:spPr>
              <a:xfrm>
                <a:off x="2019331" y="2137212"/>
                <a:ext cx="27494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Angular CLI </a:t>
                </a:r>
                <a:r>
                  <a:rPr lang="ko-KR" altLang="en-US" sz="1400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프레임워크 레퍼런스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888BAD3-F2A4-4E51-8D09-233668BFFF1A}"/>
                </a:ext>
              </a:extLst>
            </p:cNvPr>
            <p:cNvSpPr txBox="1"/>
            <p:nvPr/>
          </p:nvSpPr>
          <p:spPr>
            <a:xfrm>
              <a:off x="1343025" y="2350044"/>
              <a:ext cx="1840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7"/>
                </a:rPr>
                <a:t>https://angular.kr/</a:t>
              </a:r>
              <a:endPara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5912F-15C8-4B15-977C-9664FBDB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00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1350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endParaRPr lang="ko-KR" altLang="en-US" sz="3000" spc="-15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447E81-3456-4581-B7F9-30B9E3A7DBDF}"/>
              </a:ext>
            </a:extLst>
          </p:cNvPr>
          <p:cNvGrpSpPr/>
          <p:nvPr/>
        </p:nvGrpSpPr>
        <p:grpSpPr>
          <a:xfrm>
            <a:off x="1109695" y="4749016"/>
            <a:ext cx="2657642" cy="1140992"/>
            <a:chOff x="7354622" y="2795088"/>
            <a:chExt cx="2657642" cy="114099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2C6911A-7C2B-4046-9A91-E0CAA606BA02}"/>
                </a:ext>
              </a:extLst>
            </p:cNvPr>
            <p:cNvGrpSpPr/>
            <p:nvPr/>
          </p:nvGrpSpPr>
          <p:grpSpPr>
            <a:xfrm>
              <a:off x="7354622" y="2795088"/>
              <a:ext cx="1317397" cy="403171"/>
              <a:chOff x="1935026" y="2105161"/>
              <a:chExt cx="1317397" cy="403171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F886A73-E750-4A36-9C24-295EB4973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05161"/>
                <a:ext cx="0" cy="40317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65628A-EAD5-4B6D-A2BD-298DF678A123}"/>
                  </a:ext>
                </a:extLst>
              </p:cNvPr>
              <p:cNvSpPr txBox="1"/>
              <p:nvPr/>
            </p:nvSpPr>
            <p:spPr>
              <a:xfrm>
                <a:off x="2012981" y="2122080"/>
                <a:ext cx="123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GitHub ID</a:t>
                </a:r>
                <a:endParaRPr lang="ko-KR" altLang="en-US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669EE1-3E29-45FA-8433-E2B0E04BF581}"/>
                </a:ext>
              </a:extLst>
            </p:cNvPr>
            <p:cNvSpPr txBox="1"/>
            <p:nvPr/>
          </p:nvSpPr>
          <p:spPr>
            <a:xfrm>
              <a:off x="7639050" y="3289749"/>
              <a:ext cx="2373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나승철 </a:t>
              </a:r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2"/>
                </a:rPr>
                <a:t>Malloc72P</a:t>
              </a:r>
              <a:endPara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ko-KR" altLang="en-US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윤상현 </a:t>
              </a:r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3"/>
                </a:rPr>
                <a:t>orange0909</a:t>
              </a:r>
              <a:endParaRPr lang="ko-KR" altLang="en-US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195E1B-8C32-4322-B6B1-2CF2BBBCF8BF}"/>
              </a:ext>
            </a:extLst>
          </p:cNvPr>
          <p:cNvGrpSpPr/>
          <p:nvPr/>
        </p:nvGrpSpPr>
        <p:grpSpPr>
          <a:xfrm>
            <a:off x="1109695" y="2283371"/>
            <a:ext cx="6282480" cy="982342"/>
            <a:chOff x="7354622" y="4153460"/>
            <a:chExt cx="6282480" cy="98234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53F3C7C-27C2-41C1-AC0F-410A6AC097C9}"/>
                </a:ext>
              </a:extLst>
            </p:cNvPr>
            <p:cNvGrpSpPr/>
            <p:nvPr/>
          </p:nvGrpSpPr>
          <p:grpSpPr>
            <a:xfrm>
              <a:off x="7354622" y="4153460"/>
              <a:ext cx="1580289" cy="403171"/>
              <a:chOff x="1935026" y="2105161"/>
              <a:chExt cx="1580289" cy="403171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3FDAAAB-4196-4BD2-8A01-39EDDF4CF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05161"/>
                <a:ext cx="0" cy="40317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E53141-91DE-40F5-A2A4-5C74B5011456}"/>
                  </a:ext>
                </a:extLst>
              </p:cNvPr>
              <p:cNvSpPr txBox="1"/>
              <p:nvPr/>
            </p:nvSpPr>
            <p:spPr>
              <a:xfrm>
                <a:off x="2012981" y="2122080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같이보드 웹앱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9D19C0-5301-448A-87CD-A0B0DD3FB49B}"/>
                </a:ext>
              </a:extLst>
            </p:cNvPr>
            <p:cNvSpPr txBox="1"/>
            <p:nvPr/>
          </p:nvSpPr>
          <p:spPr>
            <a:xfrm>
              <a:off x="7639050" y="4766470"/>
              <a:ext cx="599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4"/>
                </a:rPr>
                <a:t>https://github.com/Malloc72P/GachiBoardFrontend</a:t>
              </a:r>
              <a:endPara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CF61103-0E25-47D9-9F93-ABF5EFFA6173}"/>
              </a:ext>
            </a:extLst>
          </p:cNvPr>
          <p:cNvGrpSpPr/>
          <p:nvPr/>
        </p:nvGrpSpPr>
        <p:grpSpPr>
          <a:xfrm>
            <a:off x="1109695" y="3418622"/>
            <a:ext cx="6205088" cy="982342"/>
            <a:chOff x="7354622" y="4153460"/>
            <a:chExt cx="6205088" cy="98234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C91DACE-2E4B-4376-ACC6-8BAAF9119EEC}"/>
                </a:ext>
              </a:extLst>
            </p:cNvPr>
            <p:cNvGrpSpPr/>
            <p:nvPr/>
          </p:nvGrpSpPr>
          <p:grpSpPr>
            <a:xfrm>
              <a:off x="7354622" y="4153460"/>
              <a:ext cx="2267978" cy="403171"/>
              <a:chOff x="1935026" y="2105161"/>
              <a:chExt cx="2267978" cy="403171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3546E356-BCAE-4A8F-AED1-85318A6356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5026" y="2105161"/>
                <a:ext cx="0" cy="40317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C4E3B3C-8DBC-4BEB-82A6-4EC3A84A5766}"/>
                  </a:ext>
                </a:extLst>
              </p:cNvPr>
              <p:cNvSpPr txBox="1"/>
              <p:nvPr/>
            </p:nvSpPr>
            <p:spPr>
              <a:xfrm>
                <a:off x="2012981" y="2122080"/>
                <a:ext cx="2190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solidFill>
                      <a:srgbClr val="5F5E58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같이보드 백엔드 서버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80F7955-E21E-40BC-A6B3-229739F5AFA1}"/>
                </a:ext>
              </a:extLst>
            </p:cNvPr>
            <p:cNvSpPr txBox="1"/>
            <p:nvPr/>
          </p:nvSpPr>
          <p:spPr>
            <a:xfrm>
              <a:off x="7639050" y="4766470"/>
              <a:ext cx="5920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5F5E58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hlinkClick r:id="rId5"/>
                </a:rPr>
                <a:t>https://github.com/Malloc72P/GachiBoardBackend</a:t>
              </a:r>
              <a:endParaRPr lang="en-US" altLang="ko-KR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CD0B2-EA9E-4E7A-82B0-2E476D18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36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0063" y="2875002"/>
            <a:ext cx="40318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연구사례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27560" y="2440534"/>
            <a:ext cx="5241843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520F8-641E-47E3-87EA-4A7207422360}"/>
              </a:ext>
            </a:extLst>
          </p:cNvPr>
          <p:cNvGrpSpPr/>
          <p:nvPr/>
        </p:nvGrpSpPr>
        <p:grpSpPr>
          <a:xfrm>
            <a:off x="6819900" y="2673939"/>
            <a:ext cx="4548435" cy="2311851"/>
            <a:chOff x="7213600" y="2673939"/>
            <a:chExt cx="4548435" cy="2311851"/>
          </a:xfrm>
        </p:grpSpPr>
        <p:sp>
          <p:nvSpPr>
            <p:cNvPr id="39" name="TextBox 38"/>
            <p:cNvSpPr txBox="1"/>
            <p:nvPr/>
          </p:nvSpPr>
          <p:spPr>
            <a:xfrm>
              <a:off x="7335823" y="2673939"/>
              <a:ext cx="4426212" cy="231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BeeCanvas</a:t>
              </a: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(</a:t>
              </a:r>
              <a:r>
                <a:rPr lang="ko-KR" altLang="en-US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국내 연구사례</a:t>
              </a: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국내에서 가장 쉽게 접근 가능한 웹 화이트보드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 프로젝트 지원도구 제공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일정관리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공유문서함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Video Chat 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서비스 제공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화이트보드 크기가 고정적임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99ACAE-51E5-4998-8399-89F7A86CB10B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3D2C56-34F4-4E4E-AD16-0A2FBA690588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CBC194B-1BA9-4DC1-912A-5325B146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186" y="2259502"/>
            <a:ext cx="5267243" cy="40679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E46FB8-9F73-438C-A03D-3E7D4A6AA7A4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38E84E-F509-46C0-847C-5CEEEE04AFA8}"/>
              </a:ext>
            </a:extLst>
          </p:cNvPr>
          <p:cNvSpPr txBox="1"/>
          <p:nvPr/>
        </p:nvSpPr>
        <p:spPr>
          <a:xfrm>
            <a:off x="2263852" y="6450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 연구 및 사례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04B8D4-A0C3-4010-B5AC-C038866D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27560" y="2440534"/>
            <a:ext cx="5241843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520F8-641E-47E3-87EA-4A7207422360}"/>
              </a:ext>
            </a:extLst>
          </p:cNvPr>
          <p:cNvGrpSpPr/>
          <p:nvPr/>
        </p:nvGrpSpPr>
        <p:grpSpPr>
          <a:xfrm>
            <a:off x="6819900" y="2673939"/>
            <a:ext cx="4147684" cy="2311851"/>
            <a:chOff x="7213600" y="2673939"/>
            <a:chExt cx="4147684" cy="2311851"/>
          </a:xfrm>
        </p:grpSpPr>
        <p:sp>
          <p:nvSpPr>
            <p:cNvPr id="39" name="TextBox 38"/>
            <p:cNvSpPr txBox="1"/>
            <p:nvPr/>
          </p:nvSpPr>
          <p:spPr>
            <a:xfrm>
              <a:off x="7335823" y="2673939"/>
              <a:ext cx="4025461" cy="231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MS Whiteboard (</a:t>
              </a:r>
              <a:r>
                <a:rPr lang="ko-KR" altLang="en-US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해외</a:t>
              </a: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MS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에서 제공하는 웹 화이트보드 서비스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다양한 프로젝트 지원도구 제공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 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일정관리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400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칸반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동적크기의 화이트보드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Video Chat 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서비스 제공  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99ACAE-51E5-4998-8399-89F7A86CB10B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3D2C56-34F4-4E4E-AD16-0A2FBA690588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CBC194B-1BA9-4DC1-912A-5325B146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186" y="2245110"/>
            <a:ext cx="5267243" cy="4096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656650-BBBD-404A-A3D7-119B1F6C7B77}"/>
              </a:ext>
            </a:extLst>
          </p:cNvPr>
          <p:cNvSpPr txBox="1"/>
          <p:nvPr/>
        </p:nvSpPr>
        <p:spPr>
          <a:xfrm>
            <a:off x="2289252" y="118099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국외 연구사례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BF3B6-5841-4324-AA58-1E0CF0DB3D12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5ECB2-4821-4300-A0EC-D8BC58FA26D0}"/>
              </a:ext>
            </a:extLst>
          </p:cNvPr>
          <p:cNvSpPr txBox="1"/>
          <p:nvPr/>
        </p:nvSpPr>
        <p:spPr>
          <a:xfrm>
            <a:off x="2263852" y="6450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 연구 및 사례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B20666-1316-434C-87E4-3A35CA60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57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27560" y="2440534"/>
            <a:ext cx="5241843" cy="4010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520F8-641E-47E3-87EA-4A7207422360}"/>
              </a:ext>
            </a:extLst>
          </p:cNvPr>
          <p:cNvGrpSpPr/>
          <p:nvPr/>
        </p:nvGrpSpPr>
        <p:grpSpPr>
          <a:xfrm>
            <a:off x="6819900" y="2673939"/>
            <a:ext cx="3807847" cy="2311851"/>
            <a:chOff x="7213600" y="2673939"/>
            <a:chExt cx="3807847" cy="2311851"/>
          </a:xfrm>
        </p:grpSpPr>
        <p:sp>
          <p:nvSpPr>
            <p:cNvPr id="39" name="TextBox 38"/>
            <p:cNvSpPr txBox="1"/>
            <p:nvPr/>
          </p:nvSpPr>
          <p:spPr>
            <a:xfrm>
              <a:off x="7335823" y="2673939"/>
              <a:ext cx="3685624" cy="2311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err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ZiteBoard</a:t>
              </a: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(</a:t>
              </a:r>
              <a:r>
                <a:rPr lang="ko-KR" altLang="en-US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해외</a:t>
              </a:r>
              <a:r>
                <a:rPr lang="en-US" altLang="ko-KR" b="1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기능이 적어서 쉽게 쓰기 편한 웹 화이트보드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Video Chat </a:t>
              </a: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서비스 제공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동적크기의 화이트보드</a:t>
              </a:r>
              <a:endParaRPr lang="en-US" altLang="ko-KR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지원도구 </a:t>
              </a:r>
              <a:r>
                <a:rPr lang="en-US" altLang="ko-KR" sz="140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7213600" y="2714130"/>
              <a:ext cx="0" cy="84871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99ACAE-51E5-4998-8399-89F7A86CB10B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3D2C56-34F4-4E4E-AD16-0A2FBA690588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CBC194B-1BA9-4DC1-912A-5325B146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186" y="2243684"/>
            <a:ext cx="5267242" cy="4099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656650-BBBD-404A-A3D7-119B1F6C7B77}"/>
              </a:ext>
            </a:extLst>
          </p:cNvPr>
          <p:cNvSpPr txBox="1"/>
          <p:nvPr/>
        </p:nvSpPr>
        <p:spPr>
          <a:xfrm>
            <a:off x="2289252" y="118099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국외 연구사례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BF3B6-5841-4324-AA58-1E0CF0DB3D12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5ECB2-4821-4300-A0EC-D8BC58FA26D0}"/>
              </a:ext>
            </a:extLst>
          </p:cNvPr>
          <p:cNvSpPr txBox="1"/>
          <p:nvPr/>
        </p:nvSpPr>
        <p:spPr>
          <a:xfrm>
            <a:off x="2263852" y="6450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 연구 및 사례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4724E5-BB58-4D58-BEA5-1C35CDE1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6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BD83DF3-FEC5-4E5B-A472-1D30726D98AD}"/>
              </a:ext>
            </a:extLst>
          </p:cNvPr>
          <p:cNvSpPr/>
          <p:nvPr/>
        </p:nvSpPr>
        <p:spPr>
          <a:xfrm>
            <a:off x="2493677" y="1814268"/>
            <a:ext cx="7366684" cy="24755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9ACAE-51E5-4998-8399-89F7A86CB10B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3D2C56-34F4-4E4E-AD16-0A2FBA690588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656650-BBBD-404A-A3D7-119B1F6C7B77}"/>
              </a:ext>
            </a:extLst>
          </p:cNvPr>
          <p:cNvSpPr txBox="1"/>
          <p:nvPr/>
        </p:nvSpPr>
        <p:spPr>
          <a:xfrm>
            <a:off x="2289252" y="118099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 및 시사점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BF3B6-5841-4324-AA58-1E0CF0DB3D12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5ECB2-4821-4300-A0EC-D8BC58FA26D0}"/>
              </a:ext>
            </a:extLst>
          </p:cNvPr>
          <p:cNvSpPr txBox="1"/>
          <p:nvPr/>
        </p:nvSpPr>
        <p:spPr>
          <a:xfrm>
            <a:off x="2263852" y="645071"/>
            <a:ext cx="3358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국내 </a:t>
            </a:r>
            <a:r>
              <a:rPr lang="en-US" altLang="ko-KR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외 연구 및 사례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1644628-8674-4169-AA09-CB1869FD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78692"/>
              </p:ext>
            </p:extLst>
          </p:nvPr>
        </p:nvGraphicFramePr>
        <p:xfrm>
          <a:off x="2417198" y="1786563"/>
          <a:ext cx="7357604" cy="241720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939649">
                  <a:extLst>
                    <a:ext uri="{9D8B030D-6E8A-4147-A177-3AD203B41FA5}">
                      <a16:colId xmlns:a16="http://schemas.microsoft.com/office/drawing/2014/main" val="2795649855"/>
                    </a:ext>
                  </a:extLst>
                </a:gridCol>
                <a:gridCol w="1792941">
                  <a:extLst>
                    <a:ext uri="{9D8B030D-6E8A-4147-A177-3AD203B41FA5}">
                      <a16:colId xmlns:a16="http://schemas.microsoft.com/office/drawing/2014/main" val="332274771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60458974"/>
                    </a:ext>
                  </a:extLst>
                </a:gridCol>
                <a:gridCol w="1897814">
                  <a:extLst>
                    <a:ext uri="{9D8B030D-6E8A-4147-A177-3AD203B41FA5}">
                      <a16:colId xmlns:a16="http://schemas.microsoft.com/office/drawing/2014/main" val="382434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서비스</a:t>
                      </a:r>
                      <a:endParaRPr lang="en-US" altLang="ko-KR" dirty="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01218"/>
                  </a:ext>
                </a:extLst>
              </a:tr>
              <a:tr h="444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화이트보드 동적크기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56732"/>
                  </a:ext>
                </a:extLst>
              </a:tr>
              <a:tr h="444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공유문서함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80891"/>
                  </a:ext>
                </a:extLst>
              </a:tr>
              <a:tr h="444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프로젝트 지원도구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259215"/>
                  </a:ext>
                </a:extLst>
              </a:tr>
              <a:tr h="444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Video</a:t>
                      </a:r>
                      <a:r>
                        <a:rPr lang="ko-KR" altLang="en-US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60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Chat</a:t>
                      </a:r>
                      <a:endParaRPr lang="ko-KR" altLang="en-US" sz="160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endParaRPr lang="ko-KR" altLang="en-US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5F5E58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rgbClr val="5F5E58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F5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55801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49E7A10-730B-489C-A734-0F2359EE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03" y="1923371"/>
            <a:ext cx="1425322" cy="360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8B9163-D53D-40DE-B3B0-B0F5540E1396}"/>
              </a:ext>
            </a:extLst>
          </p:cNvPr>
          <p:cNvSpPr/>
          <p:nvPr/>
        </p:nvSpPr>
        <p:spPr>
          <a:xfrm>
            <a:off x="3467593" y="4204642"/>
            <a:ext cx="5728402" cy="2787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원활한 협업지원서비스를 위해 도출된  요구사항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동적크기를 가지는 웹 화이트보드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브레인스토밍과 같은 아이디어 도출 지원 도구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화상 회의를 위한 </a:t>
            </a:r>
            <a:r>
              <a:rPr lang="en-US" altLang="ko-KR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 Chat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프로젝트 지원도구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0EB740-3902-45AD-B500-497F0664E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794" y="1923371"/>
            <a:ext cx="1360800" cy="360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25A0A3C-92AB-48CE-AE2D-9716ACC4D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4181" y="1927658"/>
            <a:ext cx="1360801" cy="360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B2AAA8-69DB-429B-9DC7-CB9F3881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30589" y="2390191"/>
            <a:ext cx="9180586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브레인스토밍 지원을 위한 다양한 그리기 기능 구현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협업을 위한 동기화기능 구현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없이 소셜 로그인으로 사용할 수 있는 환경 제공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:M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 Chat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제공</a:t>
            </a:r>
            <a:endParaRPr lang="en-US" altLang="ko-KR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지원을 위한 </a:t>
            </a:r>
            <a:r>
              <a:rPr lang="en-US" altLang="ko-KR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Kanban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</a:t>
            </a:r>
            <a:r>
              <a:rPr lang="en-US" altLang="ko-KR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TaskTimer</a:t>
            </a:r>
            <a:r>
              <a:rPr lang="en-US" altLang="ko-KR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2.1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31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444299-B048-40F8-A0EB-FDE03F68CF6D}"/>
              </a:ext>
            </a:extLst>
          </p:cNvPr>
          <p:cNvSpPr/>
          <p:nvPr/>
        </p:nvSpPr>
        <p:spPr>
          <a:xfrm>
            <a:off x="498192" y="1624395"/>
            <a:ext cx="11786164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 목표 </a:t>
            </a:r>
            <a:r>
              <a:rPr lang="en-US" altLang="ko-KR" sz="2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지원도구를 제공하는 동적크기의 실시간 협업이 가능한 웹 화이트보드 서비스</a:t>
            </a:r>
            <a:endParaRPr lang="en-US" altLang="ko-KR" sz="2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8CCB9-CC85-4051-BBC5-0FCA3F68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2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030276" y="2114835"/>
            <a:ext cx="91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편리성 강화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83C67E-92B5-40F9-B5C2-343A0EA17C8F}"/>
              </a:ext>
            </a:extLst>
          </p:cNvPr>
          <p:cNvSpPr txBox="1"/>
          <p:nvPr/>
        </p:nvSpPr>
        <p:spPr>
          <a:xfrm>
            <a:off x="2030276" y="3402445"/>
            <a:ext cx="91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강화된 의사소통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EF3729-EB81-4C90-9DEC-16004DFB5CF8}"/>
              </a:ext>
            </a:extLst>
          </p:cNvPr>
          <p:cNvSpPr txBox="1"/>
          <p:nvPr/>
        </p:nvSpPr>
        <p:spPr>
          <a:xfrm>
            <a:off x="1430589" y="65239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2.2</a:t>
            </a:r>
            <a:endParaRPr lang="ko-KR" altLang="en-US" sz="3200" b="1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A913-0503-4BA9-B541-279D427CB1CB}"/>
              </a:ext>
            </a:extLst>
          </p:cNvPr>
          <p:cNvSpPr txBox="1"/>
          <p:nvPr/>
        </p:nvSpPr>
        <p:spPr>
          <a:xfrm>
            <a:off x="2263852" y="645071"/>
            <a:ext cx="231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 개발 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44072-7CB1-479A-9E1F-4F5B75B9D1F2}"/>
              </a:ext>
            </a:extLst>
          </p:cNvPr>
          <p:cNvSpPr txBox="1"/>
          <p:nvPr/>
        </p:nvSpPr>
        <p:spPr>
          <a:xfrm>
            <a:off x="101600" y="158119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한국산업기술대학교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DDE30BE-6851-4A5C-AEB0-ABCB3BDDB14D}"/>
              </a:ext>
            </a:extLst>
          </p:cNvPr>
          <p:cNvCxnSpPr>
            <a:cxnSpLocks/>
          </p:cNvCxnSpPr>
          <p:nvPr/>
        </p:nvCxnSpPr>
        <p:spPr>
          <a:xfrm>
            <a:off x="139700" y="491296"/>
            <a:ext cx="1592847" cy="0"/>
          </a:xfrm>
          <a:prstGeom prst="line">
            <a:avLst/>
          </a:prstGeom>
          <a:ln>
            <a:solidFill>
              <a:srgbClr val="5F5E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ADF8D0-6FD1-43C5-8820-9D8F465653CB}"/>
              </a:ext>
            </a:extLst>
          </p:cNvPr>
          <p:cNvSpPr txBox="1"/>
          <p:nvPr/>
        </p:nvSpPr>
        <p:spPr>
          <a:xfrm>
            <a:off x="2030276" y="5178013"/>
            <a:ext cx="918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향상된 프로젝트 진행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4B86F-C6B9-406C-B125-7BC66F65282A}"/>
              </a:ext>
            </a:extLst>
          </p:cNvPr>
          <p:cNvSpPr txBox="1"/>
          <p:nvPr/>
        </p:nvSpPr>
        <p:spPr>
          <a:xfrm>
            <a:off x="2235618" y="2734838"/>
            <a:ext cx="332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X, 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공간 제약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X, 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 가입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endParaRPr lang="ko-KR" altLang="en-US" sz="16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7B6E4C-8079-4635-99AD-E04881464D15}"/>
              </a:ext>
            </a:extLst>
          </p:cNvPr>
          <p:cNvSpPr txBox="1"/>
          <p:nvPr/>
        </p:nvSpPr>
        <p:spPr>
          <a:xfrm>
            <a:off x="2235618" y="3967505"/>
            <a:ext cx="465316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Video Chat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통해 얼굴을 보며  소통할 수 있음</a:t>
            </a:r>
            <a:endParaRPr lang="en-US" altLang="ko-KR" sz="16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실시간으로 같은 공간에 그릴 수 있음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9DB-DADE-4E00-A3CF-6DBFF025E3D4}"/>
              </a:ext>
            </a:extLst>
          </p:cNvPr>
          <p:cNvGrpSpPr/>
          <p:nvPr/>
        </p:nvGrpSpPr>
        <p:grpSpPr>
          <a:xfrm>
            <a:off x="7703088" y="2440112"/>
            <a:ext cx="1988803" cy="1356522"/>
            <a:chOff x="8387058" y="2133989"/>
            <a:chExt cx="2984895" cy="203593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9971799-09EE-4321-AA94-B0A1DE3080DD}"/>
                </a:ext>
              </a:extLst>
            </p:cNvPr>
            <p:cNvSpPr/>
            <p:nvPr/>
          </p:nvSpPr>
          <p:spPr>
            <a:xfrm>
              <a:off x="8467603" y="2236377"/>
              <a:ext cx="2904350" cy="19335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사람, 기차, 사진, 사람들이(가) 표시된 사진&#10;&#10;자동 생성된 설명">
              <a:extLst>
                <a:ext uri="{FF2B5EF4-FFF2-40B4-BE49-F238E27FC236}">
                  <a16:creationId xmlns:a16="http://schemas.microsoft.com/office/drawing/2014/main" id="{82DB1E04-35F5-4177-92CB-28970389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058" y="2133989"/>
              <a:ext cx="2904350" cy="1933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D8EC41-AE8E-4CC7-B33D-7DB8CD3CA922}"/>
              </a:ext>
            </a:extLst>
          </p:cNvPr>
          <p:cNvGrpSpPr/>
          <p:nvPr/>
        </p:nvGrpSpPr>
        <p:grpSpPr>
          <a:xfrm>
            <a:off x="7625423" y="4441460"/>
            <a:ext cx="4213483" cy="1842437"/>
            <a:chOff x="7239016" y="2077187"/>
            <a:chExt cx="4213483" cy="184243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BB50FB0-1ACC-4E24-893A-852B77453B80}"/>
                </a:ext>
              </a:extLst>
            </p:cNvPr>
            <p:cNvSpPr/>
            <p:nvPr/>
          </p:nvSpPr>
          <p:spPr>
            <a:xfrm>
              <a:off x="7319562" y="2159995"/>
              <a:ext cx="4132937" cy="1759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E9AE53A-A5C6-483B-87CA-B000C639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16" y="2077187"/>
              <a:ext cx="4132937" cy="17596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067D23A-8439-45C5-821E-72A7BA62FC4C}"/>
              </a:ext>
            </a:extLst>
          </p:cNvPr>
          <p:cNvGrpSpPr/>
          <p:nvPr/>
        </p:nvGrpSpPr>
        <p:grpSpPr>
          <a:xfrm>
            <a:off x="10303262" y="2407729"/>
            <a:ext cx="1365195" cy="1373723"/>
            <a:chOff x="10303262" y="2407729"/>
            <a:chExt cx="1365195" cy="137372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6F1313-F18A-4A23-A2BA-340C1C3647CB}"/>
                </a:ext>
              </a:extLst>
            </p:cNvPr>
            <p:cNvSpPr/>
            <p:nvPr/>
          </p:nvSpPr>
          <p:spPr>
            <a:xfrm>
              <a:off x="10360475" y="2481012"/>
              <a:ext cx="1307982" cy="13004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시계, 측정기이(가) 표시된 사진&#10;&#10;자동 생성된 설명">
              <a:extLst>
                <a:ext uri="{FF2B5EF4-FFF2-40B4-BE49-F238E27FC236}">
                  <a16:creationId xmlns:a16="http://schemas.microsoft.com/office/drawing/2014/main" id="{DFA7E393-03E8-4428-BC95-4AF2452C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3262" y="2407729"/>
              <a:ext cx="1300440" cy="13004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6C20C41-96D1-440E-95B8-A675F30EB312}"/>
              </a:ext>
            </a:extLst>
          </p:cNvPr>
          <p:cNvSpPr txBox="1"/>
          <p:nvPr/>
        </p:nvSpPr>
        <p:spPr>
          <a:xfrm>
            <a:off x="2159451" y="5661146"/>
            <a:ext cx="509765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프로젝트 지원도구 제공</a:t>
            </a:r>
            <a:endParaRPr lang="en-US" altLang="ko-KR" sz="1600">
              <a:solidFill>
                <a:srgbClr val="5F5E5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Kanban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TaskTimer</a:t>
            </a:r>
            <a:r>
              <a:rPr lang="ko-KR" altLang="en-US" sz="1600">
                <a:solidFill>
                  <a:srgbClr val="5F5E5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사용해 효율적 시간관리 가능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C518E49-5181-4613-920E-8A5327CBA24F}"/>
              </a:ext>
            </a:extLst>
          </p:cNvPr>
          <p:cNvCxnSpPr>
            <a:cxnSpLocks/>
          </p:cNvCxnSpPr>
          <p:nvPr/>
        </p:nvCxnSpPr>
        <p:spPr>
          <a:xfrm>
            <a:off x="1935026" y="2105161"/>
            <a:ext cx="0" cy="40317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ED9AA59-6FB2-4443-9140-1F7100FD8294}"/>
              </a:ext>
            </a:extLst>
          </p:cNvPr>
          <p:cNvCxnSpPr>
            <a:cxnSpLocks/>
          </p:cNvCxnSpPr>
          <p:nvPr/>
        </p:nvCxnSpPr>
        <p:spPr>
          <a:xfrm>
            <a:off x="1948383" y="3368606"/>
            <a:ext cx="0" cy="40317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C19BAD7-E09A-494C-95AF-AD3315CB68C2}"/>
              </a:ext>
            </a:extLst>
          </p:cNvPr>
          <p:cNvCxnSpPr>
            <a:cxnSpLocks/>
          </p:cNvCxnSpPr>
          <p:nvPr/>
        </p:nvCxnSpPr>
        <p:spPr>
          <a:xfrm>
            <a:off x="1959359" y="5168488"/>
            <a:ext cx="0" cy="40317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9038F664-AF12-4DA1-985D-309BF9D7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1294</Words>
  <Application>Microsoft Office PowerPoint</Application>
  <PresentationFormat>와이드스크린</PresentationFormat>
  <Paragraphs>423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나눔스퀘어라운드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승철 나</cp:lastModifiedBy>
  <cp:revision>1</cp:revision>
  <dcterms:created xsi:type="dcterms:W3CDTF">2015-07-07T04:48:58Z</dcterms:created>
  <dcterms:modified xsi:type="dcterms:W3CDTF">2020-02-28T15:34:15Z</dcterms:modified>
</cp:coreProperties>
</file>